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8"/>
  </p:notesMasterIdLst>
  <p:sldIdLst>
    <p:sldId id="256" r:id="rId2"/>
    <p:sldId id="257" r:id="rId3"/>
    <p:sldId id="258" r:id="rId4"/>
    <p:sldId id="259" r:id="rId5"/>
    <p:sldId id="281"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EB Garamond" pitchFamily="2" charset="0"/>
      <p:regular r:id="rId29"/>
      <p:bold r:id="rId30"/>
      <p:italic r:id="rId31"/>
      <p:boldItalic r:id="rId32"/>
    </p:embeddedFont>
    <p:embeddedFont>
      <p:font typeface="Montserrat" pitchFamily="2" charset="77"/>
      <p:regular r:id="rId33"/>
      <p:bold r:id="rId34"/>
      <p:italic r:id="rId35"/>
      <p:boldItalic r:id="rId36"/>
    </p:embeddedFont>
    <p:embeddedFont>
      <p:font typeface="Playfair Display" pitchFamily="2" charset="77"/>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39" d="100"/>
          <a:sy n="139" d="100"/>
        </p:scale>
        <p:origin x="176"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b6de0296f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b6de0296f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5258a805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f5258a805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5258a805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5258a805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5258a805e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5258a805e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5258a805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5258a805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3273a0c2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3273a0c2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5258a805e_0_11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5258a805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5258a805e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5258a805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5258a805e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5258a805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5258a805e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5258a805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3273a0c2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03273a0c2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b6de0296f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b6de0296f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3273a0c2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3273a0c2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3273a0c2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3273a0c2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3273a0c2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3273a0c2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3273a0c2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3273a0c2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3273a0c2b_0_11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3273a0c2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3273a0c2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3273a0c2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3273a0c2b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03273a0c2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b6de0296f6_0_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b6de0296f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f5258a805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f5258a805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f5258a805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f5258a805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38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258a805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f5258a805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f5258a805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f5258a805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3273a0c2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03273a0c2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5258a805e_0_8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5258a805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cSld name="TITLE_1_2">
    <p:bg>
      <p:bgPr>
        <a:solidFill>
          <a:schemeClr val="dk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22372"/>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729538" y="429476"/>
            <a:ext cx="7772400" cy="1648200"/>
          </a:xfrm>
          <a:prstGeom prst="rect">
            <a:avLst/>
          </a:prstGeom>
          <a:noFill/>
          <a:ln>
            <a:noFill/>
          </a:ln>
          <a:effectLst>
            <a:outerShdw blurRad="57150" dist="38100" dir="5400000" algn="bl" rotWithShape="0">
              <a:srgbClr val="000000">
                <a:alpha val="7098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6000" b="1"/>
            </a:lvl1pPr>
            <a:lvl2pPr lvl="1" algn="ctr" rtl="0">
              <a:lnSpc>
                <a:spcPct val="100000"/>
              </a:lnSpc>
              <a:spcBef>
                <a:spcPts val="0"/>
              </a:spcBef>
              <a:spcAft>
                <a:spcPts val="0"/>
              </a:spcAft>
              <a:buClr>
                <a:srgbClr val="FFFFFF"/>
              </a:buClr>
              <a:buSzPts val="4800"/>
              <a:buNone/>
              <a:defRPr sz="4800">
                <a:solidFill>
                  <a:srgbClr val="FFFFFF"/>
                </a:solidFill>
              </a:defRPr>
            </a:lvl2pPr>
            <a:lvl3pPr lvl="2" algn="ctr" rtl="0">
              <a:lnSpc>
                <a:spcPct val="100000"/>
              </a:lnSpc>
              <a:spcBef>
                <a:spcPts val="0"/>
              </a:spcBef>
              <a:spcAft>
                <a:spcPts val="0"/>
              </a:spcAft>
              <a:buClr>
                <a:srgbClr val="FFFFFF"/>
              </a:buClr>
              <a:buSzPts val="4800"/>
              <a:buNone/>
              <a:defRPr sz="4800">
                <a:solidFill>
                  <a:srgbClr val="FFFFFF"/>
                </a:solidFill>
              </a:defRPr>
            </a:lvl3pPr>
            <a:lvl4pPr lvl="3" algn="ctr" rtl="0">
              <a:lnSpc>
                <a:spcPct val="100000"/>
              </a:lnSpc>
              <a:spcBef>
                <a:spcPts val="0"/>
              </a:spcBef>
              <a:spcAft>
                <a:spcPts val="0"/>
              </a:spcAft>
              <a:buClr>
                <a:srgbClr val="FFFFFF"/>
              </a:buClr>
              <a:buSzPts val="4800"/>
              <a:buNone/>
              <a:defRPr sz="4800">
                <a:solidFill>
                  <a:srgbClr val="FFFFFF"/>
                </a:solidFill>
              </a:defRPr>
            </a:lvl4pPr>
            <a:lvl5pPr lvl="4" algn="ctr" rtl="0">
              <a:lnSpc>
                <a:spcPct val="100000"/>
              </a:lnSpc>
              <a:spcBef>
                <a:spcPts val="0"/>
              </a:spcBef>
              <a:spcAft>
                <a:spcPts val="0"/>
              </a:spcAft>
              <a:buClr>
                <a:srgbClr val="FFFFFF"/>
              </a:buClr>
              <a:buSzPts val="4800"/>
              <a:buNone/>
              <a:defRPr sz="4800">
                <a:solidFill>
                  <a:srgbClr val="FFFFFF"/>
                </a:solidFill>
              </a:defRPr>
            </a:lvl5pPr>
            <a:lvl6pPr lvl="5" algn="ctr" rtl="0">
              <a:lnSpc>
                <a:spcPct val="100000"/>
              </a:lnSpc>
              <a:spcBef>
                <a:spcPts val="0"/>
              </a:spcBef>
              <a:spcAft>
                <a:spcPts val="0"/>
              </a:spcAft>
              <a:buClr>
                <a:srgbClr val="FFFFFF"/>
              </a:buClr>
              <a:buSzPts val="4800"/>
              <a:buNone/>
              <a:defRPr sz="4800">
                <a:solidFill>
                  <a:srgbClr val="FFFFFF"/>
                </a:solidFill>
              </a:defRPr>
            </a:lvl6pPr>
            <a:lvl7pPr lvl="6" algn="ctr" rtl="0">
              <a:lnSpc>
                <a:spcPct val="100000"/>
              </a:lnSpc>
              <a:spcBef>
                <a:spcPts val="0"/>
              </a:spcBef>
              <a:spcAft>
                <a:spcPts val="0"/>
              </a:spcAft>
              <a:buClr>
                <a:srgbClr val="FFFFFF"/>
              </a:buClr>
              <a:buSzPts val="4800"/>
              <a:buNone/>
              <a:defRPr sz="4800">
                <a:solidFill>
                  <a:srgbClr val="FFFFFF"/>
                </a:solidFill>
              </a:defRPr>
            </a:lvl7pPr>
            <a:lvl8pPr lvl="7" algn="ctr" rtl="0">
              <a:lnSpc>
                <a:spcPct val="100000"/>
              </a:lnSpc>
              <a:spcBef>
                <a:spcPts val="0"/>
              </a:spcBef>
              <a:spcAft>
                <a:spcPts val="0"/>
              </a:spcAft>
              <a:buClr>
                <a:srgbClr val="FFFFFF"/>
              </a:buClr>
              <a:buSzPts val="4800"/>
              <a:buNone/>
              <a:defRPr sz="4800">
                <a:solidFill>
                  <a:srgbClr val="FFFFFF"/>
                </a:solidFill>
              </a:defRPr>
            </a:lvl8pPr>
            <a:lvl9pPr lvl="8" algn="ctr" rtl="0">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1" name="Google Shape;11;p2"/>
          <p:cNvSpPr txBox="1">
            <a:spLocks noGrp="1"/>
          </p:cNvSpPr>
          <p:nvPr>
            <p:ph type="ctrTitle" idx="2"/>
          </p:nvPr>
        </p:nvSpPr>
        <p:spPr>
          <a:xfrm>
            <a:off x="729538" y="2972125"/>
            <a:ext cx="7772400" cy="1565400"/>
          </a:xfrm>
          <a:prstGeom prst="rect">
            <a:avLst/>
          </a:prstGeom>
          <a:noFill/>
          <a:ln>
            <a:noFill/>
          </a:ln>
          <a:effectLst>
            <a:outerShdw blurRad="57150" dist="38100" dir="5400000" algn="bl" rotWithShape="0">
              <a:srgbClr val="000000">
                <a:alpha val="7098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6000"/>
              <a:buNone/>
              <a:defRPr sz="6000" b="1">
                <a:solidFill>
                  <a:schemeClr val="dk2"/>
                </a:solidFill>
              </a:defRPr>
            </a:lvl1pPr>
            <a:lvl2pPr lvl="1" algn="ctr" rtl="0">
              <a:lnSpc>
                <a:spcPct val="100000"/>
              </a:lnSpc>
              <a:spcBef>
                <a:spcPts val="0"/>
              </a:spcBef>
              <a:spcAft>
                <a:spcPts val="0"/>
              </a:spcAft>
              <a:buClr>
                <a:srgbClr val="FFFFFF"/>
              </a:buClr>
              <a:buSzPts val="4800"/>
              <a:buNone/>
              <a:defRPr sz="4800">
                <a:solidFill>
                  <a:srgbClr val="FFFFFF"/>
                </a:solidFill>
              </a:defRPr>
            </a:lvl2pPr>
            <a:lvl3pPr lvl="2" algn="ctr" rtl="0">
              <a:lnSpc>
                <a:spcPct val="100000"/>
              </a:lnSpc>
              <a:spcBef>
                <a:spcPts val="0"/>
              </a:spcBef>
              <a:spcAft>
                <a:spcPts val="0"/>
              </a:spcAft>
              <a:buClr>
                <a:srgbClr val="FFFFFF"/>
              </a:buClr>
              <a:buSzPts val="4800"/>
              <a:buNone/>
              <a:defRPr sz="4800">
                <a:solidFill>
                  <a:srgbClr val="FFFFFF"/>
                </a:solidFill>
              </a:defRPr>
            </a:lvl3pPr>
            <a:lvl4pPr lvl="3" algn="ctr" rtl="0">
              <a:lnSpc>
                <a:spcPct val="100000"/>
              </a:lnSpc>
              <a:spcBef>
                <a:spcPts val="0"/>
              </a:spcBef>
              <a:spcAft>
                <a:spcPts val="0"/>
              </a:spcAft>
              <a:buClr>
                <a:srgbClr val="FFFFFF"/>
              </a:buClr>
              <a:buSzPts val="4800"/>
              <a:buNone/>
              <a:defRPr sz="4800">
                <a:solidFill>
                  <a:srgbClr val="FFFFFF"/>
                </a:solidFill>
              </a:defRPr>
            </a:lvl4pPr>
            <a:lvl5pPr lvl="4" algn="ctr" rtl="0">
              <a:lnSpc>
                <a:spcPct val="100000"/>
              </a:lnSpc>
              <a:spcBef>
                <a:spcPts val="0"/>
              </a:spcBef>
              <a:spcAft>
                <a:spcPts val="0"/>
              </a:spcAft>
              <a:buClr>
                <a:srgbClr val="FFFFFF"/>
              </a:buClr>
              <a:buSzPts val="4800"/>
              <a:buNone/>
              <a:defRPr sz="4800">
                <a:solidFill>
                  <a:srgbClr val="FFFFFF"/>
                </a:solidFill>
              </a:defRPr>
            </a:lvl5pPr>
            <a:lvl6pPr lvl="5" algn="ctr" rtl="0">
              <a:lnSpc>
                <a:spcPct val="100000"/>
              </a:lnSpc>
              <a:spcBef>
                <a:spcPts val="0"/>
              </a:spcBef>
              <a:spcAft>
                <a:spcPts val="0"/>
              </a:spcAft>
              <a:buClr>
                <a:srgbClr val="FFFFFF"/>
              </a:buClr>
              <a:buSzPts val="4800"/>
              <a:buNone/>
              <a:defRPr sz="4800">
                <a:solidFill>
                  <a:srgbClr val="FFFFFF"/>
                </a:solidFill>
              </a:defRPr>
            </a:lvl6pPr>
            <a:lvl7pPr lvl="6" algn="ctr" rtl="0">
              <a:lnSpc>
                <a:spcPct val="100000"/>
              </a:lnSpc>
              <a:spcBef>
                <a:spcPts val="0"/>
              </a:spcBef>
              <a:spcAft>
                <a:spcPts val="0"/>
              </a:spcAft>
              <a:buClr>
                <a:srgbClr val="FFFFFF"/>
              </a:buClr>
              <a:buSzPts val="4800"/>
              <a:buNone/>
              <a:defRPr sz="4800">
                <a:solidFill>
                  <a:srgbClr val="FFFFFF"/>
                </a:solidFill>
              </a:defRPr>
            </a:lvl7pPr>
            <a:lvl8pPr lvl="7" algn="ctr" rtl="0">
              <a:lnSpc>
                <a:spcPct val="100000"/>
              </a:lnSpc>
              <a:spcBef>
                <a:spcPts val="0"/>
              </a:spcBef>
              <a:spcAft>
                <a:spcPts val="0"/>
              </a:spcAft>
              <a:buClr>
                <a:srgbClr val="FFFFFF"/>
              </a:buClr>
              <a:buSzPts val="4800"/>
              <a:buNone/>
              <a:defRPr sz="4800">
                <a:solidFill>
                  <a:srgbClr val="FFFFFF"/>
                </a:solidFill>
              </a:defRPr>
            </a:lvl8pPr>
            <a:lvl9pPr lvl="8" algn="ctr" rtl="0">
              <a:lnSpc>
                <a:spcPct val="10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23550" y="213200"/>
            <a:ext cx="8496900" cy="717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400"/>
              <a:buFont typeface="EB Garamond"/>
              <a:buNone/>
              <a:defRPr sz="3400" b="1" i="0" u="none" strike="noStrike" cap="none">
                <a:solidFill>
                  <a:schemeClr val="lt1"/>
                </a:solidFill>
                <a:latin typeface="EB Garamond"/>
                <a:ea typeface="EB Garamond"/>
                <a:cs typeface="EB Garamond"/>
                <a:sym typeface="EB Garamond"/>
              </a:defRPr>
            </a:lvl1pPr>
            <a:lvl2pPr marR="0" lvl="1"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2pPr>
            <a:lvl3pPr marR="0" lvl="2"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3pPr>
            <a:lvl4pPr marR="0" lvl="3"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4pPr>
            <a:lvl5pPr marR="0" lvl="4"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5pPr>
            <a:lvl6pPr marR="0" lvl="5"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6pPr>
            <a:lvl7pPr marR="0" lvl="6"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7pPr>
            <a:lvl8pPr marR="0" lvl="7"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8pPr>
            <a:lvl9pPr marR="0" lvl="8"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9pPr>
          </a:lstStyle>
          <a:p>
            <a:endParaRPr/>
          </a:p>
        </p:txBody>
      </p:sp>
      <p:sp>
        <p:nvSpPr>
          <p:cNvPr id="14" name="Google Shape;14;p3"/>
          <p:cNvSpPr txBox="1">
            <a:spLocks noGrp="1"/>
          </p:cNvSpPr>
          <p:nvPr>
            <p:ph type="body" idx="1"/>
          </p:nvPr>
        </p:nvSpPr>
        <p:spPr>
          <a:xfrm>
            <a:off x="323550" y="1125375"/>
            <a:ext cx="8496900" cy="38004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00000"/>
              </a:lnSpc>
              <a:spcBef>
                <a:spcPts val="600"/>
              </a:spcBef>
              <a:spcAft>
                <a:spcPts val="0"/>
              </a:spcAft>
              <a:buClr>
                <a:schemeClr val="lt1"/>
              </a:buClr>
              <a:buSzPts val="2400"/>
              <a:buFont typeface="Montserrat"/>
              <a:buChar char="▷"/>
              <a:defRPr sz="2400" i="0" u="none" strike="noStrike" cap="none">
                <a:solidFill>
                  <a:schemeClr val="lt1"/>
                </a:solidFill>
                <a:latin typeface="Montserrat"/>
                <a:ea typeface="Montserrat"/>
                <a:cs typeface="Montserrat"/>
                <a:sym typeface="Montserrat"/>
              </a:defRPr>
            </a:lvl1pPr>
            <a:lvl2pPr marL="914400" marR="0" lvl="1" indent="-381000" algn="l" rtl="0">
              <a:lnSpc>
                <a:spcPct val="100000"/>
              </a:lnSpc>
              <a:spcBef>
                <a:spcPts val="0"/>
              </a:spcBef>
              <a:spcAft>
                <a:spcPts val="0"/>
              </a:spcAft>
              <a:buClr>
                <a:schemeClr val="lt1"/>
              </a:buClr>
              <a:buSzPts val="2400"/>
              <a:buFont typeface="Montserrat"/>
              <a:buChar char="○"/>
              <a:defRPr sz="2400" i="0" u="none" strike="noStrike" cap="none">
                <a:solidFill>
                  <a:schemeClr val="lt1"/>
                </a:solidFill>
                <a:latin typeface="Montserrat"/>
                <a:ea typeface="Montserrat"/>
                <a:cs typeface="Montserrat"/>
                <a:sym typeface="Montserrat"/>
              </a:defRPr>
            </a:lvl2pPr>
            <a:lvl3pPr marL="1371600" marR="0" lvl="2" indent="-381000" algn="l" rtl="0">
              <a:lnSpc>
                <a:spcPct val="100000"/>
              </a:lnSpc>
              <a:spcBef>
                <a:spcPts val="0"/>
              </a:spcBef>
              <a:spcAft>
                <a:spcPts val="0"/>
              </a:spcAft>
              <a:buClr>
                <a:schemeClr val="lt1"/>
              </a:buClr>
              <a:buSzPts val="2400"/>
              <a:buFont typeface="Montserrat"/>
              <a:buChar char="■"/>
              <a:defRPr sz="2400" i="0" u="none" strike="noStrike" cap="none">
                <a:solidFill>
                  <a:schemeClr val="lt1"/>
                </a:solidFill>
                <a:latin typeface="Montserrat"/>
                <a:ea typeface="Montserrat"/>
                <a:cs typeface="Montserrat"/>
                <a:sym typeface="Montserrat"/>
              </a:defRPr>
            </a:lvl3pPr>
            <a:lvl4pPr marL="1828800" marR="0" lvl="3" indent="-381000" algn="l" rtl="0">
              <a:lnSpc>
                <a:spcPct val="100000"/>
              </a:lnSpc>
              <a:spcBef>
                <a:spcPts val="0"/>
              </a:spcBef>
              <a:spcAft>
                <a:spcPts val="0"/>
              </a:spcAft>
              <a:buClr>
                <a:schemeClr val="lt1"/>
              </a:buClr>
              <a:buSzPts val="2400"/>
              <a:buFont typeface="Montserrat"/>
              <a:buChar char="●"/>
              <a:defRPr sz="2400" i="0" u="none" strike="noStrike" cap="none">
                <a:solidFill>
                  <a:schemeClr val="lt1"/>
                </a:solidFill>
                <a:latin typeface="Montserrat"/>
                <a:ea typeface="Montserrat"/>
                <a:cs typeface="Montserrat"/>
                <a:sym typeface="Montserrat"/>
              </a:defRPr>
            </a:lvl4pPr>
            <a:lvl5pPr marL="2286000" marR="0" lvl="4" indent="-381000" algn="l" rtl="0">
              <a:lnSpc>
                <a:spcPct val="100000"/>
              </a:lnSpc>
              <a:spcBef>
                <a:spcPts val="0"/>
              </a:spcBef>
              <a:spcAft>
                <a:spcPts val="0"/>
              </a:spcAft>
              <a:buClr>
                <a:schemeClr val="lt1"/>
              </a:buClr>
              <a:buSzPts val="2400"/>
              <a:buFont typeface="Montserrat"/>
              <a:buChar char="○"/>
              <a:defRPr sz="2400" i="0" u="none" strike="noStrike" cap="none">
                <a:solidFill>
                  <a:schemeClr val="lt1"/>
                </a:solidFill>
                <a:latin typeface="Montserrat"/>
                <a:ea typeface="Montserrat"/>
                <a:cs typeface="Montserrat"/>
                <a:sym typeface="Montserrat"/>
              </a:defRPr>
            </a:lvl5pPr>
            <a:lvl6pPr marL="2743200" marR="0" lvl="5" indent="-381000" algn="l" rtl="0">
              <a:lnSpc>
                <a:spcPct val="100000"/>
              </a:lnSpc>
              <a:spcBef>
                <a:spcPts val="0"/>
              </a:spcBef>
              <a:spcAft>
                <a:spcPts val="0"/>
              </a:spcAft>
              <a:buClr>
                <a:schemeClr val="lt1"/>
              </a:buClr>
              <a:buSzPts val="2400"/>
              <a:buFont typeface="Montserrat"/>
              <a:buChar char="■"/>
              <a:defRPr sz="2400" i="0" u="none" strike="noStrike" cap="none">
                <a:solidFill>
                  <a:schemeClr val="lt1"/>
                </a:solidFill>
                <a:latin typeface="Montserrat"/>
                <a:ea typeface="Montserrat"/>
                <a:cs typeface="Montserrat"/>
                <a:sym typeface="Montserrat"/>
              </a:defRPr>
            </a:lvl6pPr>
            <a:lvl7pPr marL="3200400" marR="0" lvl="6" indent="-381000" algn="l" rtl="0">
              <a:lnSpc>
                <a:spcPct val="100000"/>
              </a:lnSpc>
              <a:spcBef>
                <a:spcPts val="0"/>
              </a:spcBef>
              <a:spcAft>
                <a:spcPts val="0"/>
              </a:spcAft>
              <a:buClr>
                <a:schemeClr val="lt1"/>
              </a:buClr>
              <a:buSzPts val="2400"/>
              <a:buFont typeface="Montserrat"/>
              <a:buChar char="●"/>
              <a:defRPr sz="2400" i="0" u="none" strike="noStrike" cap="none">
                <a:solidFill>
                  <a:schemeClr val="lt1"/>
                </a:solidFill>
                <a:latin typeface="Montserrat"/>
                <a:ea typeface="Montserrat"/>
                <a:cs typeface="Montserrat"/>
                <a:sym typeface="Montserrat"/>
              </a:defRPr>
            </a:lvl7pPr>
            <a:lvl8pPr marL="3657600" marR="0" lvl="7" indent="-381000" algn="l" rtl="0">
              <a:lnSpc>
                <a:spcPct val="100000"/>
              </a:lnSpc>
              <a:spcBef>
                <a:spcPts val="0"/>
              </a:spcBef>
              <a:spcAft>
                <a:spcPts val="0"/>
              </a:spcAft>
              <a:buClr>
                <a:schemeClr val="lt1"/>
              </a:buClr>
              <a:buSzPts val="2400"/>
              <a:buFont typeface="Montserrat"/>
              <a:buChar char="○"/>
              <a:defRPr sz="2400" i="0" u="none" strike="noStrike" cap="none">
                <a:solidFill>
                  <a:schemeClr val="lt1"/>
                </a:solidFill>
                <a:latin typeface="Montserrat"/>
                <a:ea typeface="Montserrat"/>
                <a:cs typeface="Montserrat"/>
                <a:sym typeface="Montserrat"/>
              </a:defRPr>
            </a:lvl8pPr>
            <a:lvl9pPr marL="4114800" marR="0" lvl="8" indent="-381000" algn="l" rtl="0">
              <a:lnSpc>
                <a:spcPct val="100000"/>
              </a:lnSpc>
              <a:spcBef>
                <a:spcPts val="0"/>
              </a:spcBef>
              <a:spcAft>
                <a:spcPts val="0"/>
              </a:spcAft>
              <a:buClr>
                <a:schemeClr val="lt1"/>
              </a:buClr>
              <a:buSzPts val="2400"/>
              <a:buFont typeface="Montserrat"/>
              <a:buChar char="■"/>
              <a:defRPr sz="2400" i="0" u="none" strike="noStrike" cap="none">
                <a:solidFill>
                  <a:schemeClr val="lt1"/>
                </a:solidFill>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iederungspunkt">
  <p:cSld name="TITLE_1">
    <p:bg>
      <p:bgPr>
        <a:solidFill>
          <a:schemeClr val="dk1"/>
        </a:solidFill>
        <a:effectLst/>
      </p:bgPr>
    </p:bg>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b="22372"/>
          <a:stretch/>
        </p:blipFill>
        <p:spPr>
          <a:xfrm>
            <a:off x="0" y="0"/>
            <a:ext cx="9144000" cy="5143500"/>
          </a:xfrm>
          <a:prstGeom prst="rect">
            <a:avLst/>
          </a:prstGeom>
          <a:noFill/>
          <a:ln>
            <a:noFill/>
          </a:ln>
        </p:spPr>
      </p:pic>
      <p:sp>
        <p:nvSpPr>
          <p:cNvPr id="17" name="Google Shape;17;p4"/>
          <p:cNvSpPr txBox="1">
            <a:spLocks noGrp="1"/>
          </p:cNvSpPr>
          <p:nvPr>
            <p:ph type="ctrTitle"/>
          </p:nvPr>
        </p:nvSpPr>
        <p:spPr>
          <a:xfrm>
            <a:off x="685800" y="558554"/>
            <a:ext cx="7772400" cy="1475700"/>
          </a:xfrm>
          <a:prstGeom prst="rect">
            <a:avLst/>
          </a:prstGeom>
          <a:noFill/>
          <a:ln>
            <a:noFill/>
          </a:ln>
          <a:effectLst>
            <a:outerShdw blurRad="57150" dist="38100" dir="5400000" algn="bl" rotWithShape="0">
              <a:srgbClr val="000000">
                <a:alpha val="70980"/>
              </a:srgb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b="1"/>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8" name="Google Shape;18;p4"/>
          <p:cNvSpPr txBox="1">
            <a:spLocks noGrp="1"/>
          </p:cNvSpPr>
          <p:nvPr>
            <p:ph type="ctrTitle" idx="2"/>
          </p:nvPr>
        </p:nvSpPr>
        <p:spPr>
          <a:xfrm>
            <a:off x="685800" y="2793504"/>
            <a:ext cx="7772400" cy="1475700"/>
          </a:xfrm>
          <a:prstGeom prst="rect">
            <a:avLst/>
          </a:prstGeom>
          <a:noFill/>
          <a:ln>
            <a:noFill/>
          </a:ln>
          <a:effectLst>
            <a:outerShdw blurRad="57150" dist="38100" dir="5400000" algn="bl" rotWithShape="0">
              <a:srgbClr val="000000">
                <a:alpha val="7098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4800"/>
              <a:buNone/>
              <a:defRPr sz="4800" b="1">
                <a:solidFill>
                  <a:schemeClr val="dk2"/>
                </a:solidFill>
              </a:defRPr>
            </a:lvl1pPr>
            <a:lvl2pPr lvl="1" algn="ctr" rtl="0">
              <a:lnSpc>
                <a:spcPct val="100000"/>
              </a:lnSpc>
              <a:spcBef>
                <a:spcPts val="0"/>
              </a:spcBef>
              <a:spcAft>
                <a:spcPts val="0"/>
              </a:spcAft>
              <a:buClr>
                <a:srgbClr val="FFFFFF"/>
              </a:buClr>
              <a:buSzPts val="4800"/>
              <a:buNone/>
              <a:defRPr sz="4800">
                <a:solidFill>
                  <a:srgbClr val="FFFFFF"/>
                </a:solidFill>
              </a:defRPr>
            </a:lvl2pPr>
            <a:lvl3pPr lvl="2" algn="ctr" rtl="0">
              <a:lnSpc>
                <a:spcPct val="100000"/>
              </a:lnSpc>
              <a:spcBef>
                <a:spcPts val="0"/>
              </a:spcBef>
              <a:spcAft>
                <a:spcPts val="0"/>
              </a:spcAft>
              <a:buClr>
                <a:srgbClr val="FFFFFF"/>
              </a:buClr>
              <a:buSzPts val="4800"/>
              <a:buNone/>
              <a:defRPr sz="4800">
                <a:solidFill>
                  <a:srgbClr val="FFFFFF"/>
                </a:solidFill>
              </a:defRPr>
            </a:lvl3pPr>
            <a:lvl4pPr lvl="3" algn="ctr" rtl="0">
              <a:lnSpc>
                <a:spcPct val="100000"/>
              </a:lnSpc>
              <a:spcBef>
                <a:spcPts val="0"/>
              </a:spcBef>
              <a:spcAft>
                <a:spcPts val="0"/>
              </a:spcAft>
              <a:buClr>
                <a:srgbClr val="FFFFFF"/>
              </a:buClr>
              <a:buSzPts val="4800"/>
              <a:buNone/>
              <a:defRPr sz="4800">
                <a:solidFill>
                  <a:srgbClr val="FFFFFF"/>
                </a:solidFill>
              </a:defRPr>
            </a:lvl4pPr>
            <a:lvl5pPr lvl="4" algn="ctr" rtl="0">
              <a:lnSpc>
                <a:spcPct val="100000"/>
              </a:lnSpc>
              <a:spcBef>
                <a:spcPts val="0"/>
              </a:spcBef>
              <a:spcAft>
                <a:spcPts val="0"/>
              </a:spcAft>
              <a:buClr>
                <a:srgbClr val="FFFFFF"/>
              </a:buClr>
              <a:buSzPts val="4800"/>
              <a:buNone/>
              <a:defRPr sz="4800">
                <a:solidFill>
                  <a:srgbClr val="FFFFFF"/>
                </a:solidFill>
              </a:defRPr>
            </a:lvl5pPr>
            <a:lvl6pPr lvl="5" algn="ctr" rtl="0">
              <a:lnSpc>
                <a:spcPct val="100000"/>
              </a:lnSpc>
              <a:spcBef>
                <a:spcPts val="0"/>
              </a:spcBef>
              <a:spcAft>
                <a:spcPts val="0"/>
              </a:spcAft>
              <a:buClr>
                <a:srgbClr val="FFFFFF"/>
              </a:buClr>
              <a:buSzPts val="4800"/>
              <a:buNone/>
              <a:defRPr sz="4800">
                <a:solidFill>
                  <a:srgbClr val="FFFFFF"/>
                </a:solidFill>
              </a:defRPr>
            </a:lvl6pPr>
            <a:lvl7pPr lvl="6" algn="ctr" rtl="0">
              <a:lnSpc>
                <a:spcPct val="100000"/>
              </a:lnSpc>
              <a:spcBef>
                <a:spcPts val="0"/>
              </a:spcBef>
              <a:spcAft>
                <a:spcPts val="0"/>
              </a:spcAft>
              <a:buClr>
                <a:srgbClr val="FFFFFF"/>
              </a:buClr>
              <a:buSzPts val="4800"/>
              <a:buNone/>
              <a:defRPr sz="4800">
                <a:solidFill>
                  <a:srgbClr val="FFFFFF"/>
                </a:solidFill>
              </a:defRPr>
            </a:lvl7pPr>
            <a:lvl8pPr lvl="7" algn="ctr" rtl="0">
              <a:lnSpc>
                <a:spcPct val="100000"/>
              </a:lnSpc>
              <a:spcBef>
                <a:spcPts val="0"/>
              </a:spcBef>
              <a:spcAft>
                <a:spcPts val="0"/>
              </a:spcAft>
              <a:buClr>
                <a:srgbClr val="FFFFFF"/>
              </a:buClr>
              <a:buSzPts val="4800"/>
              <a:buNone/>
              <a:defRPr sz="4800">
                <a:solidFill>
                  <a:srgbClr val="FFFFFF"/>
                </a:solidFill>
              </a:defRPr>
            </a:lvl8pPr>
            <a:lvl9pPr lvl="8" algn="ctr" rtl="0">
              <a:lnSpc>
                <a:spcPct val="10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 zweisprachig">
  <p:cSld name="TITLE_1_3">
    <p:bg>
      <p:bgPr>
        <a:solidFill>
          <a:srgbClr val="000000"/>
        </a:soli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360450" y="356200"/>
            <a:ext cx="8423100" cy="2050500"/>
          </a:xfrm>
          <a:prstGeom prst="rect">
            <a:avLst/>
          </a:prstGeom>
          <a:noFill/>
          <a:ln>
            <a:noFill/>
          </a:ln>
          <a:effectLst>
            <a:outerShdw blurRad="57150" dist="38100" dir="5400000" algn="bl" rotWithShape="0">
              <a:srgbClr val="000000">
                <a:alpha val="7098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Clr>
                <a:srgbClr val="FFFFFF"/>
              </a:buClr>
              <a:buSzPts val="4800"/>
              <a:buNone/>
              <a:defRPr sz="4800">
                <a:solidFill>
                  <a:srgbClr val="FFFFFF"/>
                </a:solidFill>
              </a:defRPr>
            </a:lvl2pPr>
            <a:lvl3pPr lvl="2" algn="ctr" rtl="0">
              <a:lnSpc>
                <a:spcPct val="100000"/>
              </a:lnSpc>
              <a:spcBef>
                <a:spcPts val="0"/>
              </a:spcBef>
              <a:spcAft>
                <a:spcPts val="0"/>
              </a:spcAft>
              <a:buClr>
                <a:srgbClr val="FFFFFF"/>
              </a:buClr>
              <a:buSzPts val="4800"/>
              <a:buNone/>
              <a:defRPr sz="4800">
                <a:solidFill>
                  <a:srgbClr val="FFFFFF"/>
                </a:solidFill>
              </a:defRPr>
            </a:lvl3pPr>
            <a:lvl4pPr lvl="3" algn="ctr" rtl="0">
              <a:lnSpc>
                <a:spcPct val="100000"/>
              </a:lnSpc>
              <a:spcBef>
                <a:spcPts val="0"/>
              </a:spcBef>
              <a:spcAft>
                <a:spcPts val="0"/>
              </a:spcAft>
              <a:buClr>
                <a:srgbClr val="FFFFFF"/>
              </a:buClr>
              <a:buSzPts val="4800"/>
              <a:buNone/>
              <a:defRPr sz="4800">
                <a:solidFill>
                  <a:srgbClr val="FFFFFF"/>
                </a:solidFill>
              </a:defRPr>
            </a:lvl4pPr>
            <a:lvl5pPr lvl="4" algn="ctr" rtl="0">
              <a:lnSpc>
                <a:spcPct val="100000"/>
              </a:lnSpc>
              <a:spcBef>
                <a:spcPts val="0"/>
              </a:spcBef>
              <a:spcAft>
                <a:spcPts val="0"/>
              </a:spcAft>
              <a:buClr>
                <a:srgbClr val="FFFFFF"/>
              </a:buClr>
              <a:buSzPts val="4800"/>
              <a:buNone/>
              <a:defRPr sz="4800">
                <a:solidFill>
                  <a:srgbClr val="FFFFFF"/>
                </a:solidFill>
              </a:defRPr>
            </a:lvl5pPr>
            <a:lvl6pPr lvl="5" algn="ctr" rtl="0">
              <a:lnSpc>
                <a:spcPct val="100000"/>
              </a:lnSpc>
              <a:spcBef>
                <a:spcPts val="0"/>
              </a:spcBef>
              <a:spcAft>
                <a:spcPts val="0"/>
              </a:spcAft>
              <a:buClr>
                <a:srgbClr val="FFFFFF"/>
              </a:buClr>
              <a:buSzPts val="4800"/>
              <a:buNone/>
              <a:defRPr sz="4800">
                <a:solidFill>
                  <a:srgbClr val="FFFFFF"/>
                </a:solidFill>
              </a:defRPr>
            </a:lvl6pPr>
            <a:lvl7pPr lvl="6" algn="ctr" rtl="0">
              <a:lnSpc>
                <a:spcPct val="100000"/>
              </a:lnSpc>
              <a:spcBef>
                <a:spcPts val="0"/>
              </a:spcBef>
              <a:spcAft>
                <a:spcPts val="0"/>
              </a:spcAft>
              <a:buClr>
                <a:srgbClr val="FFFFFF"/>
              </a:buClr>
              <a:buSzPts val="4800"/>
              <a:buNone/>
              <a:defRPr sz="4800">
                <a:solidFill>
                  <a:srgbClr val="FFFFFF"/>
                </a:solidFill>
              </a:defRPr>
            </a:lvl7pPr>
            <a:lvl8pPr lvl="7" algn="ctr" rtl="0">
              <a:lnSpc>
                <a:spcPct val="100000"/>
              </a:lnSpc>
              <a:spcBef>
                <a:spcPts val="0"/>
              </a:spcBef>
              <a:spcAft>
                <a:spcPts val="0"/>
              </a:spcAft>
              <a:buClr>
                <a:srgbClr val="FFFFFF"/>
              </a:buClr>
              <a:buSzPts val="4800"/>
              <a:buNone/>
              <a:defRPr sz="4800">
                <a:solidFill>
                  <a:srgbClr val="FFFFFF"/>
                </a:solidFill>
              </a:defRPr>
            </a:lvl8pPr>
            <a:lvl9pPr lvl="8" algn="ctr" rtl="0">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21" name="Google Shape;21;p5"/>
          <p:cNvSpPr txBox="1">
            <a:spLocks noGrp="1"/>
          </p:cNvSpPr>
          <p:nvPr>
            <p:ph type="ctrTitle" idx="2"/>
          </p:nvPr>
        </p:nvSpPr>
        <p:spPr>
          <a:xfrm>
            <a:off x="360450" y="2793500"/>
            <a:ext cx="8423100" cy="2050500"/>
          </a:xfrm>
          <a:prstGeom prst="rect">
            <a:avLst/>
          </a:prstGeom>
          <a:noFill/>
          <a:ln>
            <a:noFill/>
          </a:ln>
          <a:effectLst>
            <a:outerShdw blurRad="57150" dist="38100" dir="5400000" algn="bl" rotWithShape="0">
              <a:srgbClr val="000000">
                <a:alpha val="7098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3600"/>
              <a:buNone/>
              <a:defRPr sz="3600" b="1">
                <a:solidFill>
                  <a:schemeClr val="dk2"/>
                </a:solidFill>
              </a:defRPr>
            </a:lvl1pPr>
            <a:lvl2pPr lvl="1" algn="ctr" rtl="0">
              <a:lnSpc>
                <a:spcPct val="100000"/>
              </a:lnSpc>
              <a:spcBef>
                <a:spcPts val="0"/>
              </a:spcBef>
              <a:spcAft>
                <a:spcPts val="0"/>
              </a:spcAft>
              <a:buClr>
                <a:srgbClr val="FFFFFF"/>
              </a:buClr>
              <a:buSzPts val="4800"/>
              <a:buNone/>
              <a:defRPr sz="4800">
                <a:solidFill>
                  <a:srgbClr val="FFFFFF"/>
                </a:solidFill>
              </a:defRPr>
            </a:lvl2pPr>
            <a:lvl3pPr lvl="2" algn="ctr" rtl="0">
              <a:lnSpc>
                <a:spcPct val="100000"/>
              </a:lnSpc>
              <a:spcBef>
                <a:spcPts val="0"/>
              </a:spcBef>
              <a:spcAft>
                <a:spcPts val="0"/>
              </a:spcAft>
              <a:buClr>
                <a:srgbClr val="FFFFFF"/>
              </a:buClr>
              <a:buSzPts val="4800"/>
              <a:buNone/>
              <a:defRPr sz="4800">
                <a:solidFill>
                  <a:srgbClr val="FFFFFF"/>
                </a:solidFill>
              </a:defRPr>
            </a:lvl3pPr>
            <a:lvl4pPr lvl="3" algn="ctr" rtl="0">
              <a:lnSpc>
                <a:spcPct val="100000"/>
              </a:lnSpc>
              <a:spcBef>
                <a:spcPts val="0"/>
              </a:spcBef>
              <a:spcAft>
                <a:spcPts val="0"/>
              </a:spcAft>
              <a:buClr>
                <a:srgbClr val="FFFFFF"/>
              </a:buClr>
              <a:buSzPts val="4800"/>
              <a:buNone/>
              <a:defRPr sz="4800">
                <a:solidFill>
                  <a:srgbClr val="FFFFFF"/>
                </a:solidFill>
              </a:defRPr>
            </a:lvl4pPr>
            <a:lvl5pPr lvl="4" algn="ctr" rtl="0">
              <a:lnSpc>
                <a:spcPct val="100000"/>
              </a:lnSpc>
              <a:spcBef>
                <a:spcPts val="0"/>
              </a:spcBef>
              <a:spcAft>
                <a:spcPts val="0"/>
              </a:spcAft>
              <a:buClr>
                <a:srgbClr val="FFFFFF"/>
              </a:buClr>
              <a:buSzPts val="4800"/>
              <a:buNone/>
              <a:defRPr sz="4800">
                <a:solidFill>
                  <a:srgbClr val="FFFFFF"/>
                </a:solidFill>
              </a:defRPr>
            </a:lvl5pPr>
            <a:lvl6pPr lvl="5" algn="ctr" rtl="0">
              <a:lnSpc>
                <a:spcPct val="100000"/>
              </a:lnSpc>
              <a:spcBef>
                <a:spcPts val="0"/>
              </a:spcBef>
              <a:spcAft>
                <a:spcPts val="0"/>
              </a:spcAft>
              <a:buClr>
                <a:srgbClr val="FFFFFF"/>
              </a:buClr>
              <a:buSzPts val="4800"/>
              <a:buNone/>
              <a:defRPr sz="4800">
                <a:solidFill>
                  <a:srgbClr val="FFFFFF"/>
                </a:solidFill>
              </a:defRPr>
            </a:lvl6pPr>
            <a:lvl7pPr lvl="6" algn="ctr" rtl="0">
              <a:lnSpc>
                <a:spcPct val="100000"/>
              </a:lnSpc>
              <a:spcBef>
                <a:spcPts val="0"/>
              </a:spcBef>
              <a:spcAft>
                <a:spcPts val="0"/>
              </a:spcAft>
              <a:buClr>
                <a:srgbClr val="FFFFFF"/>
              </a:buClr>
              <a:buSzPts val="4800"/>
              <a:buNone/>
              <a:defRPr sz="4800">
                <a:solidFill>
                  <a:srgbClr val="FFFFFF"/>
                </a:solidFill>
              </a:defRPr>
            </a:lvl7pPr>
            <a:lvl8pPr lvl="7" algn="ctr" rtl="0">
              <a:lnSpc>
                <a:spcPct val="100000"/>
              </a:lnSpc>
              <a:spcBef>
                <a:spcPts val="0"/>
              </a:spcBef>
              <a:spcAft>
                <a:spcPts val="0"/>
              </a:spcAft>
              <a:buClr>
                <a:srgbClr val="FFFFFF"/>
              </a:buClr>
              <a:buSzPts val="4800"/>
              <a:buNone/>
              <a:defRPr sz="4800">
                <a:solidFill>
                  <a:srgbClr val="FFFFFF"/>
                </a:solidFill>
              </a:defRPr>
            </a:lvl8pPr>
            <a:lvl9pPr lvl="8" algn="ctr" rtl="0">
              <a:lnSpc>
                <a:spcPct val="10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23550" y="206000"/>
            <a:ext cx="8496900" cy="717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4" name="Google Shape;24;p6"/>
          <p:cNvSpPr txBox="1">
            <a:spLocks noGrp="1"/>
          </p:cNvSpPr>
          <p:nvPr>
            <p:ph type="body" idx="1"/>
          </p:nvPr>
        </p:nvSpPr>
        <p:spPr>
          <a:xfrm>
            <a:off x="308575" y="1200150"/>
            <a:ext cx="3992400" cy="3725700"/>
          </a:xfrm>
          <a:prstGeom prst="rect">
            <a:avLst/>
          </a:prstGeom>
          <a:noFill/>
          <a:ln>
            <a:noFill/>
          </a:ln>
        </p:spPr>
        <p:txBody>
          <a:bodyPr spcFirstLastPara="1" wrap="square" lIns="91425" tIns="91425" rIns="91425" bIns="91425" anchor="t" anchorCtr="0">
            <a:normAutofit/>
          </a:bodyPr>
          <a:lstStyle>
            <a:lvl1pPr marL="457200" lvl="0" indent="-381000" algn="l">
              <a:lnSpc>
                <a:spcPct val="100000"/>
              </a:lnSpc>
              <a:spcBef>
                <a:spcPts val="600"/>
              </a:spcBef>
              <a:spcAft>
                <a:spcPts val="0"/>
              </a:spcAft>
              <a:buSzPts val="2400"/>
              <a:buChar char="▷"/>
              <a:defRPr sz="2400"/>
            </a:lvl1pPr>
            <a:lvl2pPr marL="914400" lvl="1" indent="-381000" algn="l">
              <a:lnSpc>
                <a:spcPct val="100000"/>
              </a:lnSpc>
              <a:spcBef>
                <a:spcPts val="0"/>
              </a:spcBef>
              <a:spcAft>
                <a:spcPts val="0"/>
              </a:spcAft>
              <a:buSzPts val="2400"/>
              <a:buChar char="○"/>
              <a:defRPr sz="2400"/>
            </a:lvl2pPr>
            <a:lvl3pPr marL="1371600" lvl="2" indent="-381000" algn="l">
              <a:lnSpc>
                <a:spcPct val="100000"/>
              </a:lnSpc>
              <a:spcBef>
                <a:spcPts val="0"/>
              </a:spcBef>
              <a:spcAft>
                <a:spcPts val="0"/>
              </a:spcAft>
              <a:buSzPts val="2400"/>
              <a:buChar char="■"/>
              <a:defRPr sz="2400"/>
            </a:lvl3pPr>
            <a:lvl4pPr marL="1828800" lvl="3" indent="-381000" algn="l">
              <a:lnSpc>
                <a:spcPct val="100000"/>
              </a:lnSpc>
              <a:spcBef>
                <a:spcPts val="0"/>
              </a:spcBef>
              <a:spcAft>
                <a:spcPts val="0"/>
              </a:spcAft>
              <a:buSzPts val="2400"/>
              <a:buChar char="●"/>
              <a:defRPr sz="2400"/>
            </a:lvl4pPr>
            <a:lvl5pPr marL="2286000" lvl="4" indent="-381000" algn="l">
              <a:lnSpc>
                <a:spcPct val="100000"/>
              </a:lnSpc>
              <a:spcBef>
                <a:spcPts val="0"/>
              </a:spcBef>
              <a:spcAft>
                <a:spcPts val="0"/>
              </a:spcAft>
              <a:buSzPts val="2400"/>
              <a:buChar char="○"/>
              <a:defRPr sz="2400"/>
            </a:lvl5pPr>
            <a:lvl6pPr marL="2743200" lvl="5" indent="-381000" algn="l">
              <a:lnSpc>
                <a:spcPct val="100000"/>
              </a:lnSpc>
              <a:spcBef>
                <a:spcPts val="0"/>
              </a:spcBef>
              <a:spcAft>
                <a:spcPts val="0"/>
              </a:spcAft>
              <a:buSzPts val="2400"/>
              <a:buChar char="■"/>
              <a:defRPr sz="24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25" name="Google Shape;25;p6"/>
          <p:cNvSpPr txBox="1">
            <a:spLocks noGrp="1"/>
          </p:cNvSpPr>
          <p:nvPr>
            <p:ph type="body" idx="2"/>
          </p:nvPr>
        </p:nvSpPr>
        <p:spPr>
          <a:xfrm>
            <a:off x="4861450" y="1202013"/>
            <a:ext cx="3992400" cy="3725700"/>
          </a:xfrm>
          <a:prstGeom prst="rect">
            <a:avLst/>
          </a:prstGeom>
          <a:noFill/>
          <a:ln>
            <a:noFill/>
          </a:ln>
        </p:spPr>
        <p:txBody>
          <a:bodyPr spcFirstLastPara="1" wrap="square" lIns="91425" tIns="91425" rIns="91425" bIns="91425" anchor="t" anchorCtr="0">
            <a:normAutofit/>
          </a:bodyPr>
          <a:lstStyle>
            <a:lvl1pPr marL="457200" lvl="0" indent="-381000" algn="l" rtl="0">
              <a:lnSpc>
                <a:spcPct val="100000"/>
              </a:lnSpc>
              <a:spcBef>
                <a:spcPts val="600"/>
              </a:spcBef>
              <a:spcAft>
                <a:spcPts val="0"/>
              </a:spcAft>
              <a:buClr>
                <a:schemeClr val="dk2"/>
              </a:buClr>
              <a:buSzPts val="2400"/>
              <a:buChar char="▷"/>
              <a:defRPr sz="2400">
                <a:solidFill>
                  <a:schemeClr val="dk2"/>
                </a:solidFill>
              </a:defRPr>
            </a:lvl1pPr>
            <a:lvl2pPr marL="914400" lvl="1" indent="-381000" algn="l" rtl="0">
              <a:lnSpc>
                <a:spcPct val="100000"/>
              </a:lnSpc>
              <a:spcBef>
                <a:spcPts val="0"/>
              </a:spcBef>
              <a:spcAft>
                <a:spcPts val="0"/>
              </a:spcAft>
              <a:buClr>
                <a:schemeClr val="dk2"/>
              </a:buClr>
              <a:buSzPts val="2400"/>
              <a:buChar char="○"/>
              <a:defRPr sz="2400">
                <a:solidFill>
                  <a:schemeClr val="dk2"/>
                </a:solidFill>
              </a:defRPr>
            </a:lvl2pPr>
            <a:lvl3pPr marL="1371600" lvl="2" indent="-381000" algn="l" rtl="0">
              <a:lnSpc>
                <a:spcPct val="100000"/>
              </a:lnSpc>
              <a:spcBef>
                <a:spcPts val="0"/>
              </a:spcBef>
              <a:spcAft>
                <a:spcPts val="0"/>
              </a:spcAft>
              <a:buClr>
                <a:schemeClr val="dk2"/>
              </a:buClr>
              <a:buSzPts val="2400"/>
              <a:buChar char="■"/>
              <a:defRPr sz="2400">
                <a:solidFill>
                  <a:schemeClr val="dk2"/>
                </a:solidFill>
              </a:defRPr>
            </a:lvl3pPr>
            <a:lvl4pPr marL="1828800" lvl="3" indent="-381000" algn="l" rtl="0">
              <a:lnSpc>
                <a:spcPct val="100000"/>
              </a:lnSpc>
              <a:spcBef>
                <a:spcPts val="0"/>
              </a:spcBef>
              <a:spcAft>
                <a:spcPts val="0"/>
              </a:spcAft>
              <a:buClr>
                <a:schemeClr val="dk2"/>
              </a:buClr>
              <a:buSzPts val="2400"/>
              <a:buChar char="●"/>
              <a:defRPr sz="2400">
                <a:solidFill>
                  <a:schemeClr val="dk2"/>
                </a:solidFill>
              </a:defRPr>
            </a:lvl4pPr>
            <a:lvl5pPr marL="2286000" lvl="4" indent="-381000" algn="l" rtl="0">
              <a:lnSpc>
                <a:spcPct val="100000"/>
              </a:lnSpc>
              <a:spcBef>
                <a:spcPts val="0"/>
              </a:spcBef>
              <a:spcAft>
                <a:spcPts val="0"/>
              </a:spcAft>
              <a:buClr>
                <a:schemeClr val="dk2"/>
              </a:buClr>
              <a:buSzPts val="2400"/>
              <a:buChar char="○"/>
              <a:defRPr sz="2400">
                <a:solidFill>
                  <a:schemeClr val="dk2"/>
                </a:solidFill>
              </a:defRPr>
            </a:lvl5pPr>
            <a:lvl6pPr marL="2743200" lvl="5" indent="-381000" algn="l" rtl="0">
              <a:lnSpc>
                <a:spcPct val="100000"/>
              </a:lnSpc>
              <a:spcBef>
                <a:spcPts val="0"/>
              </a:spcBef>
              <a:spcAft>
                <a:spcPts val="0"/>
              </a:spcAft>
              <a:buClr>
                <a:schemeClr val="dk2"/>
              </a:buClr>
              <a:buSzPts val="2400"/>
              <a:buChar char="■"/>
              <a:defRPr sz="2400">
                <a:solidFill>
                  <a:schemeClr val="dk2"/>
                </a:solidFill>
              </a:defRPr>
            </a:lvl6pPr>
            <a:lvl7pPr marL="3200400" lvl="6" indent="-304800" algn="l" rtl="0">
              <a:lnSpc>
                <a:spcPct val="100000"/>
              </a:lnSpc>
              <a:spcBef>
                <a:spcPts val="0"/>
              </a:spcBef>
              <a:spcAft>
                <a:spcPts val="0"/>
              </a:spcAft>
              <a:buClr>
                <a:schemeClr val="dk2"/>
              </a:buClr>
              <a:buSzPts val="1200"/>
              <a:buChar char="●"/>
              <a:defRPr sz="1200">
                <a:solidFill>
                  <a:schemeClr val="dk2"/>
                </a:solidFill>
              </a:defRPr>
            </a:lvl7pPr>
            <a:lvl8pPr marL="3657600" lvl="7" indent="-304800" algn="l" rtl="0">
              <a:lnSpc>
                <a:spcPct val="100000"/>
              </a:lnSpc>
              <a:spcBef>
                <a:spcPts val="0"/>
              </a:spcBef>
              <a:spcAft>
                <a:spcPts val="0"/>
              </a:spcAft>
              <a:buClr>
                <a:schemeClr val="dk2"/>
              </a:buClr>
              <a:buSzPts val="1200"/>
              <a:buChar char="○"/>
              <a:defRPr sz="1200">
                <a:solidFill>
                  <a:schemeClr val="dk2"/>
                </a:solidFill>
              </a:defRPr>
            </a:lvl8pPr>
            <a:lvl9pPr marL="4114800" lvl="8" indent="-304800" algn="l" rtl="0">
              <a:lnSpc>
                <a:spcPct val="100000"/>
              </a:lnSpc>
              <a:spcBef>
                <a:spcPts val="0"/>
              </a:spcBef>
              <a:spcAft>
                <a:spcPts val="0"/>
              </a:spcAft>
              <a:buClr>
                <a:schemeClr val="dk2"/>
              </a:buClr>
              <a:buSzPts val="1200"/>
              <a:buChar char="■"/>
              <a:defRPr sz="12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belstelle Horizontal">
  <p:cSld name="TITLE_AND_BODY_1">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349950" y="175500"/>
            <a:ext cx="8444100" cy="2349300"/>
          </a:xfrm>
          <a:prstGeom prst="rect">
            <a:avLst/>
          </a:prstGeom>
          <a:noFill/>
          <a:ln>
            <a:noFill/>
          </a:ln>
        </p:spPr>
        <p:txBody>
          <a:bodyPr spcFirstLastPara="1" wrap="square" lIns="91425" tIns="91425" rIns="91425" bIns="91425" anchor="t" anchorCtr="0">
            <a:normAutofit/>
          </a:bodyPr>
          <a:lstStyle>
            <a:lvl1pPr marL="457200" lvl="0" indent="-419100" algn="l">
              <a:lnSpc>
                <a:spcPct val="100000"/>
              </a:lnSpc>
              <a:spcBef>
                <a:spcPts val="600"/>
              </a:spcBef>
              <a:spcAft>
                <a:spcPts val="0"/>
              </a:spcAft>
              <a:buSzPts val="3000"/>
              <a:buChar char="●"/>
              <a:defRPr sz="3000"/>
            </a:lvl1pPr>
            <a:lvl2pPr marL="914400" lvl="1" indent="-342900" algn="l">
              <a:lnSpc>
                <a:spcPct val="100000"/>
              </a:lnSpc>
              <a:spcBef>
                <a:spcPts val="0"/>
              </a:spcBef>
              <a:spcAft>
                <a:spcPts val="0"/>
              </a:spcAft>
              <a:buSzPts val="1800"/>
              <a:buChar char="○"/>
              <a:defRPr sz="1800"/>
            </a:lvl2pPr>
            <a:lvl3pPr marL="1371600" lvl="2" indent="-317500" algn="l">
              <a:lnSpc>
                <a:spcPct val="100000"/>
              </a:lnSpc>
              <a:spcBef>
                <a:spcPts val="0"/>
              </a:spcBef>
              <a:spcAft>
                <a:spcPts val="0"/>
              </a:spcAft>
              <a:buSzPts val="1400"/>
              <a:buChar char="■"/>
              <a:defRPr sz="14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28" name="Google Shape;28;p7"/>
          <p:cNvSpPr txBox="1">
            <a:spLocks noGrp="1"/>
          </p:cNvSpPr>
          <p:nvPr>
            <p:ph type="body" idx="2"/>
          </p:nvPr>
        </p:nvSpPr>
        <p:spPr>
          <a:xfrm>
            <a:off x="349950" y="2607500"/>
            <a:ext cx="8444100" cy="2349300"/>
          </a:xfrm>
          <a:prstGeom prst="rect">
            <a:avLst/>
          </a:prstGeom>
          <a:noFill/>
          <a:ln>
            <a:noFill/>
          </a:ln>
        </p:spPr>
        <p:txBody>
          <a:bodyPr spcFirstLastPara="1" wrap="square" lIns="91425" tIns="91425" rIns="91425" bIns="91425" anchor="t" anchorCtr="0">
            <a:normAutofit/>
          </a:bodyPr>
          <a:lstStyle>
            <a:lvl1pPr marL="457200" lvl="0" indent="-419100" algn="l" rtl="0">
              <a:lnSpc>
                <a:spcPct val="100000"/>
              </a:lnSpc>
              <a:spcBef>
                <a:spcPts val="600"/>
              </a:spcBef>
              <a:spcAft>
                <a:spcPts val="0"/>
              </a:spcAft>
              <a:buClr>
                <a:schemeClr val="dk2"/>
              </a:buClr>
              <a:buSzPts val="3000"/>
              <a:buChar char="●"/>
              <a:defRPr sz="3000">
                <a:solidFill>
                  <a:schemeClr val="dk2"/>
                </a:solidFill>
              </a:defRPr>
            </a:lvl1pPr>
            <a:lvl2pPr marL="914400" lvl="1" indent="-342900" algn="l" rtl="0">
              <a:lnSpc>
                <a:spcPct val="100000"/>
              </a:lnSpc>
              <a:spcBef>
                <a:spcPts val="0"/>
              </a:spcBef>
              <a:spcAft>
                <a:spcPts val="0"/>
              </a:spcAft>
              <a:buClr>
                <a:schemeClr val="dk2"/>
              </a:buClr>
              <a:buSzPts val="1800"/>
              <a:buChar char="○"/>
              <a:defRPr sz="1800">
                <a:solidFill>
                  <a:schemeClr val="dk2"/>
                </a:solidFill>
              </a:defRPr>
            </a:lvl2pPr>
            <a:lvl3pPr marL="1371600" lvl="2" indent="-317500" algn="l" rtl="0">
              <a:lnSpc>
                <a:spcPct val="100000"/>
              </a:lnSpc>
              <a:spcBef>
                <a:spcPts val="0"/>
              </a:spcBef>
              <a:spcAft>
                <a:spcPts val="0"/>
              </a:spcAft>
              <a:buClr>
                <a:schemeClr val="dk2"/>
              </a:buClr>
              <a:buSzPts val="1400"/>
              <a:buChar char="■"/>
              <a:defRPr sz="1400">
                <a:solidFill>
                  <a:schemeClr val="dk2"/>
                </a:solidFill>
              </a:defRPr>
            </a:lvl3pPr>
            <a:lvl4pPr marL="1828800" lvl="3" indent="-304800" algn="l" rtl="0">
              <a:lnSpc>
                <a:spcPct val="100000"/>
              </a:lnSpc>
              <a:spcBef>
                <a:spcPts val="0"/>
              </a:spcBef>
              <a:spcAft>
                <a:spcPts val="0"/>
              </a:spcAft>
              <a:buClr>
                <a:schemeClr val="dk2"/>
              </a:buClr>
              <a:buSzPts val="1200"/>
              <a:buChar char="●"/>
              <a:defRPr sz="1200">
                <a:solidFill>
                  <a:schemeClr val="dk2"/>
                </a:solidFill>
              </a:defRPr>
            </a:lvl4pPr>
            <a:lvl5pPr marL="2286000" lvl="4" indent="-304800" algn="l" rtl="0">
              <a:lnSpc>
                <a:spcPct val="100000"/>
              </a:lnSpc>
              <a:spcBef>
                <a:spcPts val="0"/>
              </a:spcBef>
              <a:spcAft>
                <a:spcPts val="0"/>
              </a:spcAft>
              <a:buClr>
                <a:schemeClr val="dk2"/>
              </a:buClr>
              <a:buSzPts val="1200"/>
              <a:buChar char="○"/>
              <a:defRPr sz="1200">
                <a:solidFill>
                  <a:schemeClr val="dk2"/>
                </a:solidFill>
              </a:defRPr>
            </a:lvl5pPr>
            <a:lvl6pPr marL="2743200" lvl="5" indent="-304800" algn="l" rtl="0">
              <a:lnSpc>
                <a:spcPct val="100000"/>
              </a:lnSpc>
              <a:spcBef>
                <a:spcPts val="0"/>
              </a:spcBef>
              <a:spcAft>
                <a:spcPts val="0"/>
              </a:spcAft>
              <a:buClr>
                <a:schemeClr val="dk2"/>
              </a:buClr>
              <a:buSzPts val="1200"/>
              <a:buChar char="■"/>
              <a:defRPr sz="1200">
                <a:solidFill>
                  <a:schemeClr val="dk2"/>
                </a:solidFill>
              </a:defRPr>
            </a:lvl6pPr>
            <a:lvl7pPr marL="3200400" lvl="6" indent="-304800" algn="l" rtl="0">
              <a:lnSpc>
                <a:spcPct val="100000"/>
              </a:lnSpc>
              <a:spcBef>
                <a:spcPts val="0"/>
              </a:spcBef>
              <a:spcAft>
                <a:spcPts val="0"/>
              </a:spcAft>
              <a:buClr>
                <a:schemeClr val="dk2"/>
              </a:buClr>
              <a:buSzPts val="1200"/>
              <a:buChar char="●"/>
              <a:defRPr sz="1200">
                <a:solidFill>
                  <a:schemeClr val="dk2"/>
                </a:solidFill>
              </a:defRPr>
            </a:lvl7pPr>
            <a:lvl8pPr marL="3657600" lvl="7" indent="-304800" algn="l" rtl="0">
              <a:lnSpc>
                <a:spcPct val="100000"/>
              </a:lnSpc>
              <a:spcBef>
                <a:spcPts val="0"/>
              </a:spcBef>
              <a:spcAft>
                <a:spcPts val="0"/>
              </a:spcAft>
              <a:buClr>
                <a:schemeClr val="dk2"/>
              </a:buClr>
              <a:buSzPts val="1200"/>
              <a:buChar char="○"/>
              <a:defRPr sz="1200">
                <a:solidFill>
                  <a:schemeClr val="dk2"/>
                </a:solidFill>
              </a:defRPr>
            </a:lvl8pPr>
            <a:lvl9pPr marL="4114800" lvl="8" indent="-304800" algn="l" rtl="0">
              <a:lnSpc>
                <a:spcPct val="100000"/>
              </a:lnSpc>
              <a:spcBef>
                <a:spcPts val="0"/>
              </a:spcBef>
              <a:spcAft>
                <a:spcPts val="0"/>
              </a:spcAft>
              <a:buClr>
                <a:schemeClr val="dk2"/>
              </a:buClr>
              <a:buSzPts val="1200"/>
              <a:buChar char="■"/>
              <a:defRPr sz="12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belstelle Sprache 1">
  <p:cSld name="TITLE_AND_BODY_1_1">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349950" y="175500"/>
            <a:ext cx="8444100" cy="4699800"/>
          </a:xfrm>
          <a:prstGeom prst="rect">
            <a:avLst/>
          </a:prstGeom>
          <a:noFill/>
          <a:ln>
            <a:noFill/>
          </a:ln>
        </p:spPr>
        <p:txBody>
          <a:bodyPr spcFirstLastPara="1" wrap="square" lIns="91425" tIns="91425" rIns="91425" bIns="91425" anchor="t" anchorCtr="0">
            <a:normAutofit/>
          </a:bodyPr>
          <a:lstStyle>
            <a:lvl1pPr marL="457200" lvl="0" indent="-381000" algn="l" rtl="0">
              <a:lnSpc>
                <a:spcPct val="100000"/>
              </a:lnSpc>
              <a:spcBef>
                <a:spcPts val="600"/>
              </a:spcBef>
              <a:spcAft>
                <a:spcPts val="0"/>
              </a:spcAft>
              <a:buSzPts val="2400"/>
              <a:buChar char="●"/>
              <a:defRPr sz="2400"/>
            </a:lvl1pPr>
            <a:lvl2pPr marL="914400" lvl="1" indent="-342900" algn="l" rtl="0">
              <a:lnSpc>
                <a:spcPct val="100000"/>
              </a:lnSpc>
              <a:spcBef>
                <a:spcPts val="0"/>
              </a:spcBef>
              <a:spcAft>
                <a:spcPts val="0"/>
              </a:spcAft>
              <a:buSzPts val="1800"/>
              <a:buChar char="○"/>
              <a:defRPr sz="1800"/>
            </a:lvl2pPr>
            <a:lvl3pPr marL="1371600" lvl="2" indent="-317500" algn="l" rtl="0">
              <a:lnSpc>
                <a:spcPct val="100000"/>
              </a:lnSpc>
              <a:spcBef>
                <a:spcPts val="0"/>
              </a:spcBef>
              <a:spcAft>
                <a:spcPts val="0"/>
              </a:spcAft>
              <a:buSzPts val="1400"/>
              <a:buChar char="■"/>
              <a:defRPr sz="1400"/>
            </a:lvl3pPr>
            <a:lvl4pPr marL="1828800" lvl="3" indent="-304800" algn="l" rtl="0">
              <a:lnSpc>
                <a:spcPct val="100000"/>
              </a:lnSpc>
              <a:spcBef>
                <a:spcPts val="0"/>
              </a:spcBef>
              <a:spcAft>
                <a:spcPts val="0"/>
              </a:spcAft>
              <a:buSzPts val="1200"/>
              <a:buChar char="●"/>
              <a:defRPr sz="1200"/>
            </a:lvl4pPr>
            <a:lvl5pPr marL="2286000" lvl="4" indent="-304800" algn="l" rtl="0">
              <a:lnSpc>
                <a:spcPct val="100000"/>
              </a:lnSpc>
              <a:spcBef>
                <a:spcPts val="0"/>
              </a:spcBef>
              <a:spcAft>
                <a:spcPts val="0"/>
              </a:spcAft>
              <a:buSzPts val="1200"/>
              <a:buChar char="○"/>
              <a:defRPr sz="1200"/>
            </a:lvl5pPr>
            <a:lvl6pPr marL="2743200" lvl="5" indent="-304800" algn="l" rtl="0">
              <a:lnSpc>
                <a:spcPct val="100000"/>
              </a:lnSpc>
              <a:spcBef>
                <a:spcPts val="0"/>
              </a:spcBef>
              <a:spcAft>
                <a:spcPts val="0"/>
              </a:spcAft>
              <a:buSzPts val="1200"/>
              <a:buChar char="■"/>
              <a:defRPr sz="1200"/>
            </a:lvl6pPr>
            <a:lvl7pPr marL="3200400" lvl="6" indent="-304800" algn="l" rtl="0">
              <a:lnSpc>
                <a:spcPct val="100000"/>
              </a:lnSpc>
              <a:spcBef>
                <a:spcPts val="0"/>
              </a:spcBef>
              <a:spcAft>
                <a:spcPts val="0"/>
              </a:spcAft>
              <a:buSzPts val="1200"/>
              <a:buChar char="●"/>
              <a:defRPr sz="1200"/>
            </a:lvl7pPr>
            <a:lvl8pPr marL="3657600" lvl="7" indent="-304800" algn="l" rtl="0">
              <a:lnSpc>
                <a:spcPct val="100000"/>
              </a:lnSpc>
              <a:spcBef>
                <a:spcPts val="0"/>
              </a:spcBef>
              <a:spcAft>
                <a:spcPts val="0"/>
              </a:spcAft>
              <a:buSzPts val="1200"/>
              <a:buChar char="○"/>
              <a:defRPr sz="1200"/>
            </a:lvl8pPr>
            <a:lvl9pPr marL="4114800" lvl="8" indent="-304800" algn="l" rtl="0">
              <a:lnSpc>
                <a:spcPct val="100000"/>
              </a:lnSpc>
              <a:spcBef>
                <a:spcPts val="0"/>
              </a:spcBef>
              <a:spcAft>
                <a:spcPts val="0"/>
              </a:spcAft>
              <a:buSzPts val="1200"/>
              <a:buChar char="■"/>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belstelle Sprache 2">
  <p:cSld name="TITLE_AND_BODY_1_1_1">
    <p:spTree>
      <p:nvGrpSpPr>
        <p:cNvPr id="1" name="Shape 31"/>
        <p:cNvGrpSpPr/>
        <p:nvPr/>
      </p:nvGrpSpPr>
      <p:grpSpPr>
        <a:xfrm>
          <a:off x="0" y="0"/>
          <a:ext cx="0" cy="0"/>
          <a:chOff x="0" y="0"/>
          <a:chExt cx="0" cy="0"/>
        </a:xfrm>
      </p:grpSpPr>
      <p:sp>
        <p:nvSpPr>
          <p:cNvPr id="32" name="Google Shape;32;p9"/>
          <p:cNvSpPr txBox="1">
            <a:spLocks noGrp="1"/>
          </p:cNvSpPr>
          <p:nvPr>
            <p:ph type="body" idx="1"/>
          </p:nvPr>
        </p:nvSpPr>
        <p:spPr>
          <a:xfrm>
            <a:off x="349950" y="175500"/>
            <a:ext cx="8444100" cy="4699800"/>
          </a:xfrm>
          <a:prstGeom prst="rect">
            <a:avLst/>
          </a:prstGeom>
          <a:noFill/>
          <a:ln>
            <a:noFill/>
          </a:ln>
        </p:spPr>
        <p:txBody>
          <a:bodyPr spcFirstLastPara="1" wrap="square" lIns="91425" tIns="91425" rIns="91425" bIns="91425" anchor="t" anchorCtr="0">
            <a:normAutofit/>
          </a:bodyPr>
          <a:lstStyle>
            <a:lvl1pPr marL="457200" lvl="0" indent="-381000" algn="l" rtl="0">
              <a:lnSpc>
                <a:spcPct val="100000"/>
              </a:lnSpc>
              <a:spcBef>
                <a:spcPts val="600"/>
              </a:spcBef>
              <a:spcAft>
                <a:spcPts val="0"/>
              </a:spcAft>
              <a:buClr>
                <a:schemeClr val="dk2"/>
              </a:buClr>
              <a:buSzPts val="2400"/>
              <a:buChar char="●"/>
              <a:defRPr sz="2400">
                <a:solidFill>
                  <a:schemeClr val="dk2"/>
                </a:solidFill>
              </a:defRPr>
            </a:lvl1pPr>
            <a:lvl2pPr marL="914400" lvl="1" indent="-342900" algn="l" rtl="0">
              <a:lnSpc>
                <a:spcPct val="100000"/>
              </a:lnSpc>
              <a:spcBef>
                <a:spcPts val="0"/>
              </a:spcBef>
              <a:spcAft>
                <a:spcPts val="0"/>
              </a:spcAft>
              <a:buClr>
                <a:schemeClr val="dk2"/>
              </a:buClr>
              <a:buSzPts val="1800"/>
              <a:buChar char="○"/>
              <a:defRPr sz="1800">
                <a:solidFill>
                  <a:schemeClr val="dk2"/>
                </a:solidFill>
              </a:defRPr>
            </a:lvl2pPr>
            <a:lvl3pPr marL="1371600" lvl="2" indent="-317500" algn="l" rtl="0">
              <a:lnSpc>
                <a:spcPct val="100000"/>
              </a:lnSpc>
              <a:spcBef>
                <a:spcPts val="0"/>
              </a:spcBef>
              <a:spcAft>
                <a:spcPts val="0"/>
              </a:spcAft>
              <a:buClr>
                <a:schemeClr val="dk2"/>
              </a:buClr>
              <a:buSzPts val="1400"/>
              <a:buChar char="■"/>
              <a:defRPr sz="1400">
                <a:solidFill>
                  <a:schemeClr val="dk2"/>
                </a:solidFill>
              </a:defRPr>
            </a:lvl3pPr>
            <a:lvl4pPr marL="1828800" lvl="3" indent="-304800" algn="l" rtl="0">
              <a:lnSpc>
                <a:spcPct val="100000"/>
              </a:lnSpc>
              <a:spcBef>
                <a:spcPts val="0"/>
              </a:spcBef>
              <a:spcAft>
                <a:spcPts val="0"/>
              </a:spcAft>
              <a:buClr>
                <a:schemeClr val="dk2"/>
              </a:buClr>
              <a:buSzPts val="1200"/>
              <a:buChar char="●"/>
              <a:defRPr sz="1200">
                <a:solidFill>
                  <a:schemeClr val="dk2"/>
                </a:solidFill>
              </a:defRPr>
            </a:lvl4pPr>
            <a:lvl5pPr marL="2286000" lvl="4" indent="-304800" algn="l" rtl="0">
              <a:lnSpc>
                <a:spcPct val="100000"/>
              </a:lnSpc>
              <a:spcBef>
                <a:spcPts val="0"/>
              </a:spcBef>
              <a:spcAft>
                <a:spcPts val="0"/>
              </a:spcAft>
              <a:buClr>
                <a:schemeClr val="dk2"/>
              </a:buClr>
              <a:buSzPts val="1200"/>
              <a:buChar char="○"/>
              <a:defRPr sz="1200">
                <a:solidFill>
                  <a:schemeClr val="dk2"/>
                </a:solidFill>
              </a:defRPr>
            </a:lvl5pPr>
            <a:lvl6pPr marL="2743200" lvl="5" indent="-304800" algn="l" rtl="0">
              <a:lnSpc>
                <a:spcPct val="100000"/>
              </a:lnSpc>
              <a:spcBef>
                <a:spcPts val="0"/>
              </a:spcBef>
              <a:spcAft>
                <a:spcPts val="0"/>
              </a:spcAft>
              <a:buClr>
                <a:schemeClr val="dk2"/>
              </a:buClr>
              <a:buSzPts val="1200"/>
              <a:buChar char="■"/>
              <a:defRPr sz="1200">
                <a:solidFill>
                  <a:schemeClr val="dk2"/>
                </a:solidFill>
              </a:defRPr>
            </a:lvl6pPr>
            <a:lvl7pPr marL="3200400" lvl="6" indent="-304800" algn="l" rtl="0">
              <a:lnSpc>
                <a:spcPct val="100000"/>
              </a:lnSpc>
              <a:spcBef>
                <a:spcPts val="0"/>
              </a:spcBef>
              <a:spcAft>
                <a:spcPts val="0"/>
              </a:spcAft>
              <a:buClr>
                <a:schemeClr val="dk2"/>
              </a:buClr>
              <a:buSzPts val="1200"/>
              <a:buChar char="●"/>
              <a:defRPr sz="1200">
                <a:solidFill>
                  <a:schemeClr val="dk2"/>
                </a:solidFill>
              </a:defRPr>
            </a:lvl7pPr>
            <a:lvl8pPr marL="3657600" lvl="7" indent="-304800" algn="l" rtl="0">
              <a:lnSpc>
                <a:spcPct val="100000"/>
              </a:lnSpc>
              <a:spcBef>
                <a:spcPts val="0"/>
              </a:spcBef>
              <a:spcAft>
                <a:spcPts val="0"/>
              </a:spcAft>
              <a:buClr>
                <a:schemeClr val="dk2"/>
              </a:buClr>
              <a:buSzPts val="1200"/>
              <a:buChar char="○"/>
              <a:defRPr sz="1200">
                <a:solidFill>
                  <a:schemeClr val="dk2"/>
                </a:solidFill>
              </a:defRPr>
            </a:lvl8pPr>
            <a:lvl9pPr marL="4114800" lvl="8" indent="-304800" algn="l" rtl="0">
              <a:lnSpc>
                <a:spcPct val="100000"/>
              </a:lnSpc>
              <a:spcBef>
                <a:spcPts val="0"/>
              </a:spcBef>
              <a:spcAft>
                <a:spcPts val="0"/>
              </a:spcAft>
              <a:buClr>
                <a:schemeClr val="dk2"/>
              </a:buClr>
              <a:buSzPts val="1200"/>
              <a:buChar char="■"/>
              <a:defRPr sz="12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323550" y="206000"/>
            <a:ext cx="8496900" cy="717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3550" y="206000"/>
            <a:ext cx="8496900" cy="717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400"/>
              <a:buFont typeface="EB Garamond"/>
              <a:buNone/>
              <a:defRPr sz="3400" b="1" i="0" u="none" strike="noStrike" cap="none">
                <a:solidFill>
                  <a:schemeClr val="dk1"/>
                </a:solidFill>
                <a:latin typeface="EB Garamond"/>
                <a:ea typeface="EB Garamond"/>
                <a:cs typeface="EB Garamond"/>
                <a:sym typeface="EB Garamond"/>
              </a:defRPr>
            </a:lvl1pPr>
            <a:lvl2pPr marR="0" lvl="1"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2pPr>
            <a:lvl3pPr marR="0" lvl="2"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3pPr>
            <a:lvl4pPr marR="0" lvl="3"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4pPr>
            <a:lvl5pPr marR="0" lvl="4"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5pPr>
            <a:lvl6pPr marR="0" lvl="5"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6pPr>
            <a:lvl7pPr marR="0" lvl="6"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7pPr>
            <a:lvl8pPr marR="0" lvl="7"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8pPr>
            <a:lvl9pPr marR="0" lvl="8" algn="l" rtl="0">
              <a:lnSpc>
                <a:spcPct val="100000"/>
              </a:lnSpc>
              <a:spcBef>
                <a:spcPts val="0"/>
              </a:spcBef>
              <a:spcAft>
                <a:spcPts val="0"/>
              </a:spcAft>
              <a:buClr>
                <a:srgbClr val="97ABBC"/>
              </a:buClr>
              <a:buSzPts val="3600"/>
              <a:buFont typeface="Playfair Display"/>
              <a:buNone/>
              <a:defRPr sz="3600" i="0" u="none" strike="noStrike" cap="none">
                <a:solidFill>
                  <a:srgbClr val="97ABBC"/>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23550" y="1125375"/>
            <a:ext cx="8496900" cy="38004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00000"/>
              </a:lnSpc>
              <a:spcBef>
                <a:spcPts val="600"/>
              </a:spcBef>
              <a:spcAft>
                <a:spcPts val="0"/>
              </a:spcAft>
              <a:buClr>
                <a:schemeClr val="dk1"/>
              </a:buClr>
              <a:buSzPts val="2400"/>
              <a:buFont typeface="Montserrat"/>
              <a:buChar char="▷"/>
              <a:defRPr sz="240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0"/>
              </a:spcBef>
              <a:spcAft>
                <a:spcPts val="0"/>
              </a:spcAft>
              <a:buClr>
                <a:schemeClr val="dk1"/>
              </a:buClr>
              <a:buSzPts val="2400"/>
              <a:buFont typeface="Montserrat"/>
              <a:buChar char="○"/>
              <a:defRPr sz="2400" u="none" strike="noStrike" cap="none">
                <a:solidFill>
                  <a:schemeClr val="dk1"/>
                </a:solidFill>
                <a:latin typeface="Montserrat"/>
                <a:ea typeface="Montserrat"/>
                <a:cs typeface="Montserrat"/>
                <a:sym typeface="Montserrat"/>
              </a:defRPr>
            </a:lvl2pPr>
            <a:lvl3pPr marL="1371600" marR="0" lvl="2" indent="-381000" algn="l" rtl="0">
              <a:lnSpc>
                <a:spcPct val="100000"/>
              </a:lnSpc>
              <a:spcBef>
                <a:spcPts val="0"/>
              </a:spcBef>
              <a:spcAft>
                <a:spcPts val="0"/>
              </a:spcAft>
              <a:buClr>
                <a:schemeClr val="dk1"/>
              </a:buClr>
              <a:buSzPts val="2400"/>
              <a:buFont typeface="Montserrat"/>
              <a:buChar char="■"/>
              <a:defRPr sz="2400" u="none" strike="noStrike" cap="none">
                <a:solidFill>
                  <a:schemeClr val="dk1"/>
                </a:solidFill>
                <a:latin typeface="Montserrat"/>
                <a:ea typeface="Montserrat"/>
                <a:cs typeface="Montserrat"/>
                <a:sym typeface="Montserrat"/>
              </a:defRPr>
            </a:lvl3pPr>
            <a:lvl4pPr marL="1828800" marR="0" lvl="3" indent="-381000" algn="l" rtl="0">
              <a:lnSpc>
                <a:spcPct val="100000"/>
              </a:lnSpc>
              <a:spcBef>
                <a:spcPts val="0"/>
              </a:spcBef>
              <a:spcAft>
                <a:spcPts val="0"/>
              </a:spcAft>
              <a:buClr>
                <a:schemeClr val="dk1"/>
              </a:buClr>
              <a:buSzPts val="2400"/>
              <a:buFont typeface="Montserrat"/>
              <a:buChar char="●"/>
              <a:defRPr sz="2400" u="none" strike="noStrike" cap="none">
                <a:solidFill>
                  <a:schemeClr val="dk1"/>
                </a:solidFill>
                <a:latin typeface="Montserrat"/>
                <a:ea typeface="Montserrat"/>
                <a:cs typeface="Montserrat"/>
                <a:sym typeface="Montserrat"/>
              </a:defRPr>
            </a:lvl4pPr>
            <a:lvl5pPr marL="2286000" marR="0" lvl="4" indent="-381000" algn="l" rtl="0">
              <a:lnSpc>
                <a:spcPct val="100000"/>
              </a:lnSpc>
              <a:spcBef>
                <a:spcPts val="0"/>
              </a:spcBef>
              <a:spcAft>
                <a:spcPts val="0"/>
              </a:spcAft>
              <a:buClr>
                <a:schemeClr val="dk1"/>
              </a:buClr>
              <a:buSzPts val="2400"/>
              <a:buFont typeface="Montserrat"/>
              <a:buChar char="○"/>
              <a:defRPr sz="2400" u="none" strike="noStrike" cap="none">
                <a:solidFill>
                  <a:schemeClr val="dk1"/>
                </a:solidFill>
                <a:latin typeface="Montserrat"/>
                <a:ea typeface="Montserrat"/>
                <a:cs typeface="Montserrat"/>
                <a:sym typeface="Montserrat"/>
              </a:defRPr>
            </a:lvl5pPr>
            <a:lvl6pPr marL="2743200" marR="0" lvl="5" indent="-381000" algn="l" rtl="0">
              <a:lnSpc>
                <a:spcPct val="100000"/>
              </a:lnSpc>
              <a:spcBef>
                <a:spcPts val="0"/>
              </a:spcBef>
              <a:spcAft>
                <a:spcPts val="0"/>
              </a:spcAft>
              <a:buClr>
                <a:schemeClr val="dk1"/>
              </a:buClr>
              <a:buSzPts val="2400"/>
              <a:buFont typeface="Montserrat"/>
              <a:buChar char="■"/>
              <a:defRPr sz="2400" u="none" strike="noStrike" cap="none">
                <a:solidFill>
                  <a:schemeClr val="dk1"/>
                </a:solidFill>
                <a:latin typeface="Montserrat"/>
                <a:ea typeface="Montserrat"/>
                <a:cs typeface="Montserrat"/>
                <a:sym typeface="Montserrat"/>
              </a:defRPr>
            </a:lvl6pPr>
            <a:lvl7pPr marL="3200400" marR="0" lvl="6" indent="-381000" algn="l" rtl="0">
              <a:lnSpc>
                <a:spcPct val="100000"/>
              </a:lnSpc>
              <a:spcBef>
                <a:spcPts val="0"/>
              </a:spcBef>
              <a:spcAft>
                <a:spcPts val="0"/>
              </a:spcAft>
              <a:buClr>
                <a:schemeClr val="dk1"/>
              </a:buClr>
              <a:buSzPts val="2400"/>
              <a:buFont typeface="Montserrat"/>
              <a:buChar char="●"/>
              <a:defRPr sz="2400" u="none" strike="noStrike" cap="none">
                <a:solidFill>
                  <a:schemeClr val="dk1"/>
                </a:solidFill>
                <a:latin typeface="Montserrat"/>
                <a:ea typeface="Montserrat"/>
                <a:cs typeface="Montserrat"/>
                <a:sym typeface="Montserrat"/>
              </a:defRPr>
            </a:lvl7pPr>
            <a:lvl8pPr marL="3657600" marR="0" lvl="7" indent="-381000" algn="l" rtl="0">
              <a:lnSpc>
                <a:spcPct val="100000"/>
              </a:lnSpc>
              <a:spcBef>
                <a:spcPts val="0"/>
              </a:spcBef>
              <a:spcAft>
                <a:spcPts val="0"/>
              </a:spcAft>
              <a:buClr>
                <a:schemeClr val="dk1"/>
              </a:buClr>
              <a:buSzPts val="2400"/>
              <a:buFont typeface="Montserrat"/>
              <a:buChar char="○"/>
              <a:defRPr sz="2400" u="none" strike="noStrike" cap="none">
                <a:solidFill>
                  <a:schemeClr val="dk1"/>
                </a:solidFill>
                <a:latin typeface="Montserrat"/>
                <a:ea typeface="Montserrat"/>
                <a:cs typeface="Montserrat"/>
                <a:sym typeface="Montserrat"/>
              </a:defRPr>
            </a:lvl8pPr>
            <a:lvl9pPr marL="4114800" marR="0" lvl="8" indent="-381000" algn="l" rtl="0">
              <a:lnSpc>
                <a:spcPct val="100000"/>
              </a:lnSpc>
              <a:spcBef>
                <a:spcPts val="0"/>
              </a:spcBef>
              <a:spcAft>
                <a:spcPts val="0"/>
              </a:spcAft>
              <a:buClr>
                <a:schemeClr val="dk1"/>
              </a:buClr>
              <a:buSzPts val="2400"/>
              <a:buFont typeface="Montserrat"/>
              <a:buChar char="■"/>
              <a:defRPr sz="2400" u="none" strike="noStrike" cap="none">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1"/>
          <p:cNvSpPr txBox="1">
            <a:spLocks noGrp="1"/>
          </p:cNvSpPr>
          <p:nvPr>
            <p:ph type="ctrTitle"/>
          </p:nvPr>
        </p:nvSpPr>
        <p:spPr>
          <a:xfrm>
            <a:off x="729538" y="429476"/>
            <a:ext cx="7772400" cy="16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7200" dirty="0"/>
              <a:t>Gottes Wille ist </a:t>
            </a:r>
            <a:br>
              <a:rPr lang="de" sz="7200" dirty="0"/>
            </a:br>
            <a:r>
              <a:rPr lang="de" sz="7200" dirty="0"/>
              <a:t>deine Heiligung</a:t>
            </a:r>
            <a:endParaRPr sz="7200" dirty="0"/>
          </a:p>
        </p:txBody>
      </p:sp>
      <p:sp>
        <p:nvSpPr>
          <p:cNvPr id="40" name="Google Shape;40;p11"/>
          <p:cNvSpPr txBox="1">
            <a:spLocks noGrp="1"/>
          </p:cNvSpPr>
          <p:nvPr>
            <p:ph type="ctrTitle" idx="2"/>
          </p:nvPr>
        </p:nvSpPr>
        <p:spPr>
          <a:xfrm>
            <a:off x="729538" y="3065825"/>
            <a:ext cx="7772400" cy="1565400"/>
          </a:xfrm>
          <a:prstGeom prst="rect">
            <a:avLst/>
          </a:prstGeom>
        </p:spPr>
        <p:txBody>
          <a:bodyPr spcFirstLastPara="1" wrap="square" lIns="91425" tIns="91425" rIns="91425" bIns="91425" anchor="ctr" anchorCtr="0">
            <a:noAutofit/>
          </a:bodyPr>
          <a:lstStyle/>
          <a:p>
            <a:pPr lvl="0"/>
            <a:r>
              <a:rPr lang="de" sz="6600" dirty="0" err="1"/>
              <a:t>Воля</a:t>
            </a:r>
            <a:r>
              <a:rPr lang="de" sz="6600" dirty="0"/>
              <a:t> </a:t>
            </a:r>
            <a:r>
              <a:rPr lang="de" sz="6600" dirty="0" err="1"/>
              <a:t>Божья</a:t>
            </a:r>
            <a:r>
              <a:rPr lang="de" sz="6600" dirty="0"/>
              <a:t> - </a:t>
            </a:r>
            <a:r>
              <a:rPr lang="de" sz="6600" dirty="0" err="1"/>
              <a:t>есть</a:t>
            </a:r>
            <a:r>
              <a:rPr lang="de" sz="6600" dirty="0"/>
              <a:t> </a:t>
            </a:r>
            <a:r>
              <a:rPr lang="de" sz="6600" dirty="0" err="1"/>
              <a:t>освящение</a:t>
            </a:r>
            <a:r>
              <a:rPr lang="de" sz="6600" dirty="0"/>
              <a:t> </a:t>
            </a:r>
            <a:r>
              <a:rPr lang="az-Cyrl-AZ" sz="6600" dirty="0"/>
              <a:t>твоё</a:t>
            </a:r>
            <a:endParaRPr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marR="0" lvl="0" indent="0" algn="l" rtl="0">
              <a:lnSpc>
                <a:spcPct val="95000"/>
              </a:lnSpc>
              <a:spcBef>
                <a:spcPts val="0"/>
              </a:spcBef>
              <a:spcAft>
                <a:spcPts val="0"/>
              </a:spcAft>
              <a:buSzPts val="852"/>
              <a:buNone/>
            </a:pPr>
            <a:r>
              <a:rPr lang="de" sz="3600" b="1" dirty="0"/>
              <a:t>denn Gott ist es, der in euch sowohl das Wollen als auch das Vollbringen wirkt nach seinem Wohlgefallen. (Phil 2,13)</a:t>
            </a:r>
            <a:endParaRPr sz="3600" dirty="0"/>
          </a:p>
        </p:txBody>
      </p:sp>
      <p:sp>
        <p:nvSpPr>
          <p:cNvPr id="88" name="Google Shape;88;p19"/>
          <p:cNvSpPr txBox="1">
            <a:spLocks noGrp="1"/>
          </p:cNvSpPr>
          <p:nvPr>
            <p:ph type="body" idx="2"/>
          </p:nvPr>
        </p:nvSpPr>
        <p:spPr>
          <a:xfrm>
            <a:off x="349950" y="2794200"/>
            <a:ext cx="8444100" cy="2349300"/>
          </a:xfrm>
          <a:prstGeom prst="rect">
            <a:avLst/>
          </a:prstGeom>
        </p:spPr>
        <p:txBody>
          <a:bodyPr spcFirstLastPara="1" wrap="square" lIns="91425" tIns="91425" rIns="91425" bIns="91425" anchor="t" anchorCtr="0">
            <a:normAutofit/>
          </a:bodyPr>
          <a:lstStyle/>
          <a:p>
            <a:pPr marL="0" marR="0" lvl="0" indent="0" algn="l" rtl="0">
              <a:lnSpc>
                <a:spcPct val="95000"/>
              </a:lnSpc>
              <a:spcBef>
                <a:spcPts val="0"/>
              </a:spcBef>
              <a:spcAft>
                <a:spcPts val="0"/>
              </a:spcAft>
              <a:buNone/>
            </a:pPr>
            <a:r>
              <a:rPr lang="de" sz="3600" b="1" dirty="0" err="1">
                <a:solidFill>
                  <a:schemeClr val="dk1"/>
                </a:solidFill>
              </a:rPr>
              <a:t>потому</a:t>
            </a:r>
            <a:r>
              <a:rPr lang="de" sz="3600" b="1" dirty="0">
                <a:solidFill>
                  <a:schemeClr val="dk1"/>
                </a:solidFill>
              </a:rPr>
              <a:t> </a:t>
            </a:r>
            <a:r>
              <a:rPr lang="de" sz="3600" b="1" dirty="0" err="1">
                <a:solidFill>
                  <a:schemeClr val="dk1"/>
                </a:solidFill>
              </a:rPr>
              <a:t>что</a:t>
            </a:r>
            <a:r>
              <a:rPr lang="de" sz="3600" b="1" dirty="0">
                <a:solidFill>
                  <a:schemeClr val="dk1"/>
                </a:solidFill>
              </a:rPr>
              <a:t> </a:t>
            </a:r>
            <a:r>
              <a:rPr lang="de" sz="3600" b="1" dirty="0" err="1">
                <a:solidFill>
                  <a:schemeClr val="dk1"/>
                </a:solidFill>
              </a:rPr>
              <a:t>Бог</a:t>
            </a:r>
            <a:r>
              <a:rPr lang="de" sz="3600" b="1" dirty="0">
                <a:solidFill>
                  <a:schemeClr val="dk1"/>
                </a:solidFill>
              </a:rPr>
              <a:t> </a:t>
            </a:r>
            <a:r>
              <a:rPr lang="de" sz="3600" b="1" dirty="0" err="1">
                <a:solidFill>
                  <a:schemeClr val="dk1"/>
                </a:solidFill>
              </a:rPr>
              <a:t>производит</a:t>
            </a:r>
            <a:r>
              <a:rPr lang="de" sz="3600" b="1" dirty="0">
                <a:solidFill>
                  <a:schemeClr val="dk1"/>
                </a:solidFill>
              </a:rPr>
              <a:t> </a:t>
            </a:r>
            <a:r>
              <a:rPr lang="de" sz="3600" b="1" dirty="0" err="1">
                <a:solidFill>
                  <a:schemeClr val="dk1"/>
                </a:solidFill>
              </a:rPr>
              <a:t>в</a:t>
            </a:r>
            <a:r>
              <a:rPr lang="de" sz="3600" b="1" dirty="0">
                <a:solidFill>
                  <a:schemeClr val="dk1"/>
                </a:solidFill>
              </a:rPr>
              <a:t> </a:t>
            </a:r>
            <a:r>
              <a:rPr lang="de" sz="3600" b="1" dirty="0" err="1">
                <a:solidFill>
                  <a:schemeClr val="dk1"/>
                </a:solidFill>
              </a:rPr>
              <a:t>вас</a:t>
            </a:r>
            <a:r>
              <a:rPr lang="de" sz="3600" b="1" dirty="0">
                <a:solidFill>
                  <a:schemeClr val="dk1"/>
                </a:solidFill>
              </a:rPr>
              <a:t> </a:t>
            </a:r>
            <a:r>
              <a:rPr lang="de" sz="3600" b="1" dirty="0" err="1">
                <a:solidFill>
                  <a:schemeClr val="dk1"/>
                </a:solidFill>
              </a:rPr>
              <a:t>и</a:t>
            </a:r>
            <a:r>
              <a:rPr lang="de" sz="3600" b="1" dirty="0">
                <a:solidFill>
                  <a:schemeClr val="dk1"/>
                </a:solidFill>
              </a:rPr>
              <a:t> </a:t>
            </a:r>
            <a:r>
              <a:rPr lang="de" sz="3600" b="1" dirty="0" err="1">
                <a:solidFill>
                  <a:schemeClr val="dk1"/>
                </a:solidFill>
              </a:rPr>
              <a:t>хотение</a:t>
            </a:r>
            <a:r>
              <a:rPr lang="de" sz="3600" b="1" dirty="0">
                <a:solidFill>
                  <a:schemeClr val="dk1"/>
                </a:solidFill>
              </a:rPr>
              <a:t> </a:t>
            </a:r>
            <a:r>
              <a:rPr lang="de" sz="3600" b="1" dirty="0" err="1">
                <a:solidFill>
                  <a:schemeClr val="dk1"/>
                </a:solidFill>
              </a:rPr>
              <a:t>и</a:t>
            </a:r>
            <a:r>
              <a:rPr lang="de" sz="3600" b="1" dirty="0">
                <a:solidFill>
                  <a:schemeClr val="dk1"/>
                </a:solidFill>
              </a:rPr>
              <a:t> </a:t>
            </a:r>
            <a:r>
              <a:rPr lang="de" sz="3600" b="1" dirty="0" err="1">
                <a:solidFill>
                  <a:schemeClr val="dk1"/>
                </a:solidFill>
              </a:rPr>
              <a:t>действие</a:t>
            </a:r>
            <a:r>
              <a:rPr lang="de" sz="3600" b="1" dirty="0">
                <a:solidFill>
                  <a:schemeClr val="dk1"/>
                </a:solidFill>
              </a:rPr>
              <a:t> </a:t>
            </a:r>
            <a:r>
              <a:rPr lang="de" sz="3600" b="1" dirty="0" err="1">
                <a:solidFill>
                  <a:schemeClr val="dk1"/>
                </a:solidFill>
              </a:rPr>
              <a:t>по</a:t>
            </a:r>
            <a:r>
              <a:rPr lang="de" sz="3600" b="1" dirty="0">
                <a:solidFill>
                  <a:schemeClr val="dk1"/>
                </a:solidFill>
              </a:rPr>
              <a:t> [</a:t>
            </a:r>
            <a:r>
              <a:rPr lang="de" sz="3600" b="1" dirty="0" err="1">
                <a:solidFill>
                  <a:schemeClr val="dk1"/>
                </a:solidFill>
              </a:rPr>
              <a:t>Своему</a:t>
            </a:r>
            <a:r>
              <a:rPr lang="de" sz="3600" b="1" dirty="0">
                <a:solidFill>
                  <a:schemeClr val="dk1"/>
                </a:solidFill>
              </a:rPr>
              <a:t>] </a:t>
            </a:r>
            <a:r>
              <a:rPr lang="de" sz="3600" b="1" dirty="0" err="1">
                <a:solidFill>
                  <a:schemeClr val="dk1"/>
                </a:solidFill>
              </a:rPr>
              <a:t>благоволению</a:t>
            </a:r>
            <a:r>
              <a:rPr lang="de" sz="3600" b="1" dirty="0">
                <a:solidFill>
                  <a:schemeClr val="dk1"/>
                </a:solidFill>
              </a:rPr>
              <a:t>. </a:t>
            </a:r>
          </a:p>
          <a:p>
            <a:pPr marL="0" marR="0" lvl="0" indent="0" algn="l" rtl="0">
              <a:lnSpc>
                <a:spcPct val="95000"/>
              </a:lnSpc>
              <a:spcBef>
                <a:spcPts val="0"/>
              </a:spcBef>
              <a:spcAft>
                <a:spcPts val="0"/>
              </a:spcAft>
              <a:buNone/>
            </a:pPr>
            <a:r>
              <a:rPr lang="de" sz="3600" b="1" dirty="0">
                <a:solidFill>
                  <a:schemeClr val="dk1"/>
                </a:solidFill>
              </a:rPr>
              <a:t>(</a:t>
            </a:r>
            <a:r>
              <a:rPr lang="de" sz="3600" b="1" dirty="0" err="1">
                <a:solidFill>
                  <a:schemeClr val="dk1"/>
                </a:solidFill>
              </a:rPr>
              <a:t>Фил</a:t>
            </a:r>
            <a:r>
              <a:rPr lang="de" sz="3600" b="1" dirty="0">
                <a:solidFill>
                  <a:schemeClr val="dk1"/>
                </a:solidFill>
              </a:rPr>
              <a:t>. 2:13)</a:t>
            </a:r>
            <a:endParaRPr sz="3600" b="1" dirty="0">
              <a:solidFill>
                <a:schemeClr val="dk1"/>
              </a:solidFill>
            </a:endParaRPr>
          </a:p>
          <a:p>
            <a:pPr marL="0" marR="0" lvl="0" indent="0" algn="l" rtl="0">
              <a:lnSpc>
                <a:spcPct val="95000"/>
              </a:lnSpc>
              <a:spcBef>
                <a:spcPts val="0"/>
              </a:spcBef>
              <a:spcAft>
                <a:spcPts val="0"/>
              </a:spcAft>
              <a:buClr>
                <a:srgbClr val="000000"/>
              </a:buClr>
              <a:buSzPts val="852"/>
              <a:buFont typeface="Arial"/>
              <a:buNone/>
            </a:pPr>
            <a:endParaRPr sz="3600" b="1"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2500" b="1" dirty="0"/>
              <a:t>Wir alle aber, indem wir mit unverhülltem Angesicht die Herrlichkeit des Herrn anschauen wie in einem Spiegel, werden verwandelt in dasselbe Bild von Herrlichkeit zu Herrlichkeit, nämlich vom Geist des Herrn. (2.Kor 3,18)</a:t>
            </a:r>
            <a:endParaRPr sz="2500" dirty="0"/>
          </a:p>
        </p:txBody>
      </p:sp>
      <p:sp>
        <p:nvSpPr>
          <p:cNvPr id="94" name="Google Shape;94;p20"/>
          <p:cNvSpPr txBox="1">
            <a:spLocks noGrp="1"/>
          </p:cNvSpPr>
          <p:nvPr>
            <p:ph type="body" idx="2"/>
          </p:nvPr>
        </p:nvSpPr>
        <p:spPr>
          <a:xfrm>
            <a:off x="349950" y="2877844"/>
            <a:ext cx="8444100" cy="23493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de" sz="2500" b="1" dirty="0" err="1">
                <a:solidFill>
                  <a:schemeClr val="dk1"/>
                </a:solidFill>
              </a:rPr>
              <a:t>Мы</a:t>
            </a:r>
            <a:r>
              <a:rPr lang="de" sz="2500" b="1" dirty="0">
                <a:solidFill>
                  <a:schemeClr val="dk1"/>
                </a:solidFill>
              </a:rPr>
              <a:t> </a:t>
            </a:r>
            <a:r>
              <a:rPr lang="de" sz="2500" b="1" dirty="0" err="1">
                <a:solidFill>
                  <a:schemeClr val="dk1"/>
                </a:solidFill>
              </a:rPr>
              <a:t>же</a:t>
            </a:r>
            <a:r>
              <a:rPr lang="de" sz="2500" b="1" dirty="0">
                <a:solidFill>
                  <a:schemeClr val="dk1"/>
                </a:solidFill>
              </a:rPr>
              <a:t> </a:t>
            </a:r>
            <a:r>
              <a:rPr lang="de" sz="2500" b="1" dirty="0" err="1">
                <a:solidFill>
                  <a:schemeClr val="dk1"/>
                </a:solidFill>
              </a:rPr>
              <a:t>все</a:t>
            </a:r>
            <a:r>
              <a:rPr lang="de" sz="2500" b="1" dirty="0">
                <a:solidFill>
                  <a:schemeClr val="dk1"/>
                </a:solidFill>
              </a:rPr>
              <a:t> </a:t>
            </a:r>
            <a:r>
              <a:rPr lang="de" sz="2500" b="1" dirty="0" err="1">
                <a:solidFill>
                  <a:schemeClr val="dk1"/>
                </a:solidFill>
              </a:rPr>
              <a:t>открытым</a:t>
            </a:r>
            <a:r>
              <a:rPr lang="de" sz="2500" b="1" dirty="0">
                <a:solidFill>
                  <a:schemeClr val="dk1"/>
                </a:solidFill>
              </a:rPr>
              <a:t> </a:t>
            </a:r>
            <a:r>
              <a:rPr lang="de" sz="2500" b="1" dirty="0" err="1">
                <a:solidFill>
                  <a:schemeClr val="dk1"/>
                </a:solidFill>
              </a:rPr>
              <a:t>лицем</a:t>
            </a:r>
            <a:r>
              <a:rPr lang="de" sz="2500" b="1" dirty="0">
                <a:solidFill>
                  <a:schemeClr val="dk1"/>
                </a:solidFill>
              </a:rPr>
              <a:t>, </a:t>
            </a:r>
            <a:r>
              <a:rPr lang="de" sz="2500" b="1" dirty="0" err="1">
                <a:solidFill>
                  <a:schemeClr val="dk1"/>
                </a:solidFill>
              </a:rPr>
              <a:t>как</a:t>
            </a:r>
            <a:r>
              <a:rPr lang="de" sz="2500" b="1" dirty="0">
                <a:solidFill>
                  <a:schemeClr val="dk1"/>
                </a:solidFill>
              </a:rPr>
              <a:t> </a:t>
            </a:r>
            <a:r>
              <a:rPr lang="de" sz="2500" b="1" dirty="0" err="1">
                <a:solidFill>
                  <a:schemeClr val="dk1"/>
                </a:solidFill>
              </a:rPr>
              <a:t>в</a:t>
            </a:r>
            <a:r>
              <a:rPr lang="de" sz="2500" b="1" dirty="0">
                <a:solidFill>
                  <a:schemeClr val="dk1"/>
                </a:solidFill>
              </a:rPr>
              <a:t> </a:t>
            </a:r>
            <a:r>
              <a:rPr lang="de" sz="2500" b="1" dirty="0" err="1">
                <a:solidFill>
                  <a:schemeClr val="dk1"/>
                </a:solidFill>
              </a:rPr>
              <a:t>зеркале</a:t>
            </a:r>
            <a:r>
              <a:rPr lang="de" sz="2500" b="1" dirty="0">
                <a:solidFill>
                  <a:schemeClr val="dk1"/>
                </a:solidFill>
              </a:rPr>
              <a:t>, </a:t>
            </a:r>
            <a:r>
              <a:rPr lang="de" sz="2500" b="1" dirty="0" err="1">
                <a:solidFill>
                  <a:schemeClr val="dk1"/>
                </a:solidFill>
              </a:rPr>
              <a:t>взирая</a:t>
            </a:r>
            <a:r>
              <a:rPr lang="de" sz="2500" b="1" dirty="0">
                <a:solidFill>
                  <a:schemeClr val="dk1"/>
                </a:solidFill>
              </a:rPr>
              <a:t> </a:t>
            </a:r>
            <a:r>
              <a:rPr lang="de" sz="2500" b="1" dirty="0" err="1">
                <a:solidFill>
                  <a:schemeClr val="dk1"/>
                </a:solidFill>
              </a:rPr>
              <a:t>на</a:t>
            </a:r>
            <a:r>
              <a:rPr lang="de" sz="2500" b="1" dirty="0">
                <a:solidFill>
                  <a:schemeClr val="dk1"/>
                </a:solidFill>
              </a:rPr>
              <a:t> </a:t>
            </a:r>
            <a:r>
              <a:rPr lang="de" sz="2500" b="1" dirty="0" err="1">
                <a:solidFill>
                  <a:schemeClr val="dk1"/>
                </a:solidFill>
              </a:rPr>
              <a:t>славу</a:t>
            </a:r>
            <a:r>
              <a:rPr lang="de" sz="2500" b="1" dirty="0">
                <a:solidFill>
                  <a:schemeClr val="dk1"/>
                </a:solidFill>
              </a:rPr>
              <a:t> </a:t>
            </a:r>
            <a:r>
              <a:rPr lang="de" sz="2500" b="1" dirty="0" err="1">
                <a:solidFill>
                  <a:schemeClr val="dk1"/>
                </a:solidFill>
              </a:rPr>
              <a:t>Господню</a:t>
            </a:r>
            <a:r>
              <a:rPr lang="de" sz="2500" b="1" dirty="0">
                <a:solidFill>
                  <a:schemeClr val="dk1"/>
                </a:solidFill>
              </a:rPr>
              <a:t>, </a:t>
            </a:r>
            <a:r>
              <a:rPr lang="de" sz="2500" b="1" dirty="0" err="1">
                <a:solidFill>
                  <a:schemeClr val="dk1"/>
                </a:solidFill>
              </a:rPr>
              <a:t>преображаемся</a:t>
            </a:r>
            <a:r>
              <a:rPr lang="de" sz="2500" b="1" dirty="0">
                <a:solidFill>
                  <a:schemeClr val="dk1"/>
                </a:solidFill>
              </a:rPr>
              <a:t> </a:t>
            </a:r>
            <a:r>
              <a:rPr lang="de" sz="2500" b="1" dirty="0" err="1">
                <a:solidFill>
                  <a:schemeClr val="dk1"/>
                </a:solidFill>
              </a:rPr>
              <a:t>в</a:t>
            </a:r>
            <a:r>
              <a:rPr lang="de" sz="2500" b="1" dirty="0">
                <a:solidFill>
                  <a:schemeClr val="dk1"/>
                </a:solidFill>
              </a:rPr>
              <a:t> </a:t>
            </a:r>
            <a:r>
              <a:rPr lang="de" sz="2500" b="1" dirty="0" err="1">
                <a:solidFill>
                  <a:schemeClr val="dk1"/>
                </a:solidFill>
              </a:rPr>
              <a:t>тот</a:t>
            </a:r>
            <a:r>
              <a:rPr lang="de" sz="2500" b="1" dirty="0">
                <a:solidFill>
                  <a:schemeClr val="dk1"/>
                </a:solidFill>
              </a:rPr>
              <a:t> </a:t>
            </a:r>
            <a:r>
              <a:rPr lang="de" sz="2500" b="1" dirty="0" err="1">
                <a:solidFill>
                  <a:schemeClr val="dk1"/>
                </a:solidFill>
              </a:rPr>
              <a:t>же</a:t>
            </a:r>
            <a:r>
              <a:rPr lang="de" sz="2500" b="1" dirty="0">
                <a:solidFill>
                  <a:schemeClr val="dk1"/>
                </a:solidFill>
              </a:rPr>
              <a:t> </a:t>
            </a:r>
            <a:r>
              <a:rPr lang="de" sz="2500" b="1" dirty="0" err="1">
                <a:solidFill>
                  <a:schemeClr val="dk1"/>
                </a:solidFill>
              </a:rPr>
              <a:t>образ</a:t>
            </a:r>
            <a:r>
              <a:rPr lang="de" sz="2500" b="1" dirty="0">
                <a:solidFill>
                  <a:schemeClr val="dk1"/>
                </a:solidFill>
              </a:rPr>
              <a:t> </a:t>
            </a:r>
            <a:r>
              <a:rPr lang="de" sz="2500" b="1" dirty="0" err="1">
                <a:solidFill>
                  <a:schemeClr val="dk1"/>
                </a:solidFill>
              </a:rPr>
              <a:t>от</a:t>
            </a:r>
            <a:r>
              <a:rPr lang="de" sz="2500" b="1" dirty="0">
                <a:solidFill>
                  <a:schemeClr val="dk1"/>
                </a:solidFill>
              </a:rPr>
              <a:t> </a:t>
            </a:r>
            <a:r>
              <a:rPr lang="de" sz="2500" b="1" dirty="0" err="1">
                <a:solidFill>
                  <a:schemeClr val="dk1"/>
                </a:solidFill>
              </a:rPr>
              <a:t>славы</a:t>
            </a:r>
            <a:r>
              <a:rPr lang="de" sz="2500" b="1" dirty="0">
                <a:solidFill>
                  <a:schemeClr val="dk1"/>
                </a:solidFill>
              </a:rPr>
              <a:t> </a:t>
            </a:r>
            <a:r>
              <a:rPr lang="de" sz="2500" b="1" dirty="0" err="1">
                <a:solidFill>
                  <a:schemeClr val="dk1"/>
                </a:solidFill>
              </a:rPr>
              <a:t>в</a:t>
            </a:r>
            <a:r>
              <a:rPr lang="de" sz="2500" b="1" dirty="0">
                <a:solidFill>
                  <a:schemeClr val="dk1"/>
                </a:solidFill>
              </a:rPr>
              <a:t> </a:t>
            </a:r>
            <a:r>
              <a:rPr lang="de" sz="2500" b="1" dirty="0" err="1">
                <a:solidFill>
                  <a:schemeClr val="dk1"/>
                </a:solidFill>
              </a:rPr>
              <a:t>славу</a:t>
            </a:r>
            <a:r>
              <a:rPr lang="de" sz="2500" b="1" dirty="0">
                <a:solidFill>
                  <a:schemeClr val="dk1"/>
                </a:solidFill>
              </a:rPr>
              <a:t>, </a:t>
            </a:r>
            <a:r>
              <a:rPr lang="de" sz="2500" b="1" dirty="0" err="1">
                <a:solidFill>
                  <a:schemeClr val="dk1"/>
                </a:solidFill>
              </a:rPr>
              <a:t>как</a:t>
            </a:r>
            <a:r>
              <a:rPr lang="de" sz="2500" b="1" dirty="0">
                <a:solidFill>
                  <a:schemeClr val="dk1"/>
                </a:solidFill>
              </a:rPr>
              <a:t> </a:t>
            </a:r>
            <a:r>
              <a:rPr lang="de" sz="2500" b="1" dirty="0" err="1">
                <a:solidFill>
                  <a:schemeClr val="dk1"/>
                </a:solidFill>
              </a:rPr>
              <a:t>от</a:t>
            </a:r>
            <a:r>
              <a:rPr lang="de" sz="2500" b="1" dirty="0">
                <a:solidFill>
                  <a:schemeClr val="dk1"/>
                </a:solidFill>
              </a:rPr>
              <a:t> </a:t>
            </a:r>
            <a:r>
              <a:rPr lang="de" sz="2500" b="1" dirty="0" err="1">
                <a:solidFill>
                  <a:schemeClr val="dk1"/>
                </a:solidFill>
              </a:rPr>
              <a:t>Господня</a:t>
            </a:r>
            <a:r>
              <a:rPr lang="de" sz="2500" b="1" dirty="0">
                <a:solidFill>
                  <a:schemeClr val="dk1"/>
                </a:solidFill>
              </a:rPr>
              <a:t> </a:t>
            </a:r>
            <a:r>
              <a:rPr lang="de" sz="2500" b="1" dirty="0" err="1">
                <a:solidFill>
                  <a:schemeClr val="dk1"/>
                </a:solidFill>
              </a:rPr>
              <a:t>Духа</a:t>
            </a:r>
            <a:r>
              <a:rPr lang="de" sz="2500" b="1" dirty="0">
                <a:solidFill>
                  <a:schemeClr val="dk1"/>
                </a:solidFill>
              </a:rPr>
              <a:t>. (2 </a:t>
            </a:r>
            <a:r>
              <a:rPr lang="de" sz="2500" b="1" dirty="0" err="1">
                <a:solidFill>
                  <a:schemeClr val="dk1"/>
                </a:solidFill>
              </a:rPr>
              <a:t>Кор</a:t>
            </a:r>
            <a:r>
              <a:rPr lang="de" sz="2500" b="1" dirty="0">
                <a:solidFill>
                  <a:schemeClr val="dk1"/>
                </a:solidFill>
              </a:rPr>
              <a:t>. 3:18)</a:t>
            </a:r>
            <a:endParaRPr sz="2500" b="1"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body" idx="1"/>
          </p:nvPr>
        </p:nvSpPr>
        <p:spPr>
          <a:xfrm>
            <a:off x="349950" y="143696"/>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2400" b="1" dirty="0"/>
              <a:t>Er selbst aber, der Gott des Friedens, heilige euch durch und durch, und euer ganzes [Wesen], der Geist, die Seele und der Leib, möge untadelig bewahrt werden bei der Wiederkunft unseres Herrn Jesus Christus! </a:t>
            </a:r>
            <a:r>
              <a:rPr lang="de" sz="2400" dirty="0"/>
              <a:t> </a:t>
            </a:r>
            <a:r>
              <a:rPr lang="de" sz="2400" b="1" dirty="0"/>
              <a:t>(1.Th 5,23)</a:t>
            </a:r>
            <a:endParaRPr sz="2400" b="1" dirty="0"/>
          </a:p>
        </p:txBody>
      </p:sp>
      <p:sp>
        <p:nvSpPr>
          <p:cNvPr id="100" name="Google Shape;100;p21"/>
          <p:cNvSpPr txBox="1">
            <a:spLocks noGrp="1"/>
          </p:cNvSpPr>
          <p:nvPr>
            <p:ph type="body" idx="2"/>
          </p:nvPr>
        </p:nvSpPr>
        <p:spPr>
          <a:xfrm>
            <a:off x="349950" y="2711400"/>
            <a:ext cx="8444100" cy="2349300"/>
          </a:xfrm>
          <a:prstGeom prst="rect">
            <a:avLst/>
          </a:prstGeom>
        </p:spPr>
        <p:txBody>
          <a:bodyPr spcFirstLastPara="1" wrap="square" lIns="91425" tIns="91425" rIns="91425" bIns="91425" anchor="t" anchorCtr="0">
            <a:normAutofit fontScale="92500" lnSpcReduction="10000"/>
          </a:bodyPr>
          <a:lstStyle/>
          <a:p>
            <a:pPr marL="0" marR="0" lvl="0" indent="0" algn="l" rtl="0">
              <a:lnSpc>
                <a:spcPct val="115000"/>
              </a:lnSpc>
              <a:spcBef>
                <a:spcPts val="0"/>
              </a:spcBef>
              <a:spcAft>
                <a:spcPts val="0"/>
              </a:spcAft>
              <a:buNone/>
            </a:pPr>
            <a:r>
              <a:rPr lang="de" sz="2800" b="1" dirty="0" err="1">
                <a:solidFill>
                  <a:schemeClr val="dk1"/>
                </a:solidFill>
              </a:rPr>
              <a:t>Сам</a:t>
            </a:r>
            <a:r>
              <a:rPr lang="de" sz="2800" b="1" dirty="0">
                <a:solidFill>
                  <a:schemeClr val="dk1"/>
                </a:solidFill>
              </a:rPr>
              <a:t> </a:t>
            </a:r>
            <a:r>
              <a:rPr lang="de" sz="2800" b="1" dirty="0" err="1">
                <a:solidFill>
                  <a:schemeClr val="dk1"/>
                </a:solidFill>
              </a:rPr>
              <a:t>же</a:t>
            </a:r>
            <a:r>
              <a:rPr lang="de" sz="2800" b="1" dirty="0">
                <a:solidFill>
                  <a:schemeClr val="dk1"/>
                </a:solidFill>
              </a:rPr>
              <a:t> </a:t>
            </a:r>
            <a:r>
              <a:rPr lang="de" sz="2800" b="1" dirty="0" err="1">
                <a:solidFill>
                  <a:schemeClr val="dk1"/>
                </a:solidFill>
              </a:rPr>
              <a:t>Бог</a:t>
            </a:r>
            <a:r>
              <a:rPr lang="de" sz="2800" b="1" dirty="0">
                <a:solidFill>
                  <a:schemeClr val="dk1"/>
                </a:solidFill>
              </a:rPr>
              <a:t> </a:t>
            </a:r>
            <a:r>
              <a:rPr lang="de" sz="2800" b="1" dirty="0" err="1">
                <a:solidFill>
                  <a:schemeClr val="dk1"/>
                </a:solidFill>
              </a:rPr>
              <a:t>мира</a:t>
            </a:r>
            <a:r>
              <a:rPr lang="de" sz="2800" b="1" dirty="0">
                <a:solidFill>
                  <a:schemeClr val="dk1"/>
                </a:solidFill>
              </a:rPr>
              <a:t> </a:t>
            </a:r>
            <a:r>
              <a:rPr lang="de" sz="2800" b="1" dirty="0" err="1">
                <a:solidFill>
                  <a:schemeClr val="dk1"/>
                </a:solidFill>
              </a:rPr>
              <a:t>да</a:t>
            </a:r>
            <a:r>
              <a:rPr lang="de" sz="2800" b="1" dirty="0">
                <a:solidFill>
                  <a:schemeClr val="dk1"/>
                </a:solidFill>
              </a:rPr>
              <a:t> </a:t>
            </a:r>
            <a:r>
              <a:rPr lang="de" sz="2800" b="1" dirty="0" err="1">
                <a:solidFill>
                  <a:schemeClr val="dk1"/>
                </a:solidFill>
              </a:rPr>
              <a:t>освятит</a:t>
            </a:r>
            <a:r>
              <a:rPr lang="de" sz="2800" b="1" dirty="0">
                <a:solidFill>
                  <a:schemeClr val="dk1"/>
                </a:solidFill>
              </a:rPr>
              <a:t> </a:t>
            </a:r>
            <a:r>
              <a:rPr lang="de" sz="2800" b="1" dirty="0" err="1">
                <a:solidFill>
                  <a:schemeClr val="dk1"/>
                </a:solidFill>
              </a:rPr>
              <a:t>вас</a:t>
            </a:r>
            <a:r>
              <a:rPr lang="de" sz="2800" b="1" dirty="0">
                <a:solidFill>
                  <a:schemeClr val="dk1"/>
                </a:solidFill>
              </a:rPr>
              <a:t> </a:t>
            </a:r>
            <a:r>
              <a:rPr lang="de" sz="2800" b="1" dirty="0" err="1">
                <a:solidFill>
                  <a:schemeClr val="dk1"/>
                </a:solidFill>
              </a:rPr>
              <a:t>во</a:t>
            </a:r>
            <a:r>
              <a:rPr lang="de" sz="2800" b="1" dirty="0">
                <a:solidFill>
                  <a:schemeClr val="dk1"/>
                </a:solidFill>
              </a:rPr>
              <a:t> </a:t>
            </a:r>
            <a:r>
              <a:rPr lang="de" sz="2800" b="1" dirty="0" err="1">
                <a:solidFill>
                  <a:schemeClr val="dk1"/>
                </a:solidFill>
              </a:rPr>
              <a:t>всей</a:t>
            </a:r>
            <a:r>
              <a:rPr lang="de" sz="2800" b="1" dirty="0">
                <a:solidFill>
                  <a:schemeClr val="dk1"/>
                </a:solidFill>
              </a:rPr>
              <a:t> </a:t>
            </a:r>
            <a:r>
              <a:rPr lang="de" sz="2800" b="1" dirty="0" err="1">
                <a:solidFill>
                  <a:schemeClr val="dk1"/>
                </a:solidFill>
              </a:rPr>
              <a:t>полноте</a:t>
            </a:r>
            <a:r>
              <a:rPr lang="de" sz="2800" b="1" dirty="0">
                <a:solidFill>
                  <a:schemeClr val="dk1"/>
                </a:solidFill>
              </a:rPr>
              <a:t>, </a:t>
            </a:r>
            <a:r>
              <a:rPr lang="de" sz="2800" b="1" dirty="0" err="1">
                <a:solidFill>
                  <a:schemeClr val="dk1"/>
                </a:solidFill>
              </a:rPr>
              <a:t>и</a:t>
            </a:r>
            <a:r>
              <a:rPr lang="de" sz="2800" b="1" dirty="0">
                <a:solidFill>
                  <a:schemeClr val="dk1"/>
                </a:solidFill>
              </a:rPr>
              <a:t> </a:t>
            </a:r>
            <a:r>
              <a:rPr lang="de" sz="2800" b="1" dirty="0" err="1">
                <a:solidFill>
                  <a:schemeClr val="dk1"/>
                </a:solidFill>
              </a:rPr>
              <a:t>ваш</a:t>
            </a:r>
            <a:r>
              <a:rPr lang="de" sz="2800" b="1" dirty="0">
                <a:solidFill>
                  <a:schemeClr val="dk1"/>
                </a:solidFill>
              </a:rPr>
              <a:t> </a:t>
            </a:r>
            <a:r>
              <a:rPr lang="de" sz="2800" b="1" dirty="0" err="1">
                <a:solidFill>
                  <a:schemeClr val="dk1"/>
                </a:solidFill>
              </a:rPr>
              <a:t>дух</a:t>
            </a:r>
            <a:r>
              <a:rPr lang="de" sz="2800" b="1" dirty="0">
                <a:solidFill>
                  <a:schemeClr val="dk1"/>
                </a:solidFill>
              </a:rPr>
              <a:t> </a:t>
            </a:r>
            <a:r>
              <a:rPr lang="de" sz="2800" b="1" dirty="0" err="1">
                <a:solidFill>
                  <a:schemeClr val="dk1"/>
                </a:solidFill>
              </a:rPr>
              <a:t>и</a:t>
            </a:r>
            <a:r>
              <a:rPr lang="de" sz="2800" b="1" dirty="0">
                <a:solidFill>
                  <a:schemeClr val="dk1"/>
                </a:solidFill>
              </a:rPr>
              <a:t> </a:t>
            </a:r>
            <a:r>
              <a:rPr lang="de" sz="2800" b="1" dirty="0" err="1">
                <a:solidFill>
                  <a:schemeClr val="dk1"/>
                </a:solidFill>
              </a:rPr>
              <a:t>душа</a:t>
            </a:r>
            <a:r>
              <a:rPr lang="de" sz="2800" b="1" dirty="0">
                <a:solidFill>
                  <a:schemeClr val="dk1"/>
                </a:solidFill>
              </a:rPr>
              <a:t> </a:t>
            </a:r>
            <a:r>
              <a:rPr lang="de" sz="2800" b="1" dirty="0" err="1">
                <a:solidFill>
                  <a:schemeClr val="dk1"/>
                </a:solidFill>
              </a:rPr>
              <a:t>и</a:t>
            </a:r>
            <a:r>
              <a:rPr lang="de" sz="2800" b="1" dirty="0">
                <a:solidFill>
                  <a:schemeClr val="dk1"/>
                </a:solidFill>
              </a:rPr>
              <a:t> </a:t>
            </a:r>
            <a:r>
              <a:rPr lang="de" sz="2800" b="1" dirty="0" err="1">
                <a:solidFill>
                  <a:schemeClr val="dk1"/>
                </a:solidFill>
              </a:rPr>
              <a:t>тело</a:t>
            </a:r>
            <a:r>
              <a:rPr lang="de" sz="2800" b="1" dirty="0">
                <a:solidFill>
                  <a:schemeClr val="dk1"/>
                </a:solidFill>
              </a:rPr>
              <a:t> </a:t>
            </a:r>
            <a:r>
              <a:rPr lang="de" sz="2800" b="1" dirty="0" err="1">
                <a:solidFill>
                  <a:schemeClr val="dk1"/>
                </a:solidFill>
              </a:rPr>
              <a:t>во</a:t>
            </a:r>
            <a:r>
              <a:rPr lang="de" sz="2800" b="1" dirty="0">
                <a:solidFill>
                  <a:schemeClr val="dk1"/>
                </a:solidFill>
              </a:rPr>
              <a:t> </a:t>
            </a:r>
            <a:r>
              <a:rPr lang="de" sz="2800" b="1" dirty="0" err="1">
                <a:solidFill>
                  <a:schemeClr val="dk1"/>
                </a:solidFill>
              </a:rPr>
              <a:t>всей</a:t>
            </a:r>
            <a:r>
              <a:rPr lang="de" sz="2800" b="1" dirty="0">
                <a:solidFill>
                  <a:schemeClr val="dk1"/>
                </a:solidFill>
              </a:rPr>
              <a:t> </a:t>
            </a:r>
            <a:r>
              <a:rPr lang="de" sz="2800" b="1" dirty="0" err="1">
                <a:solidFill>
                  <a:schemeClr val="dk1"/>
                </a:solidFill>
              </a:rPr>
              <a:t>целости</a:t>
            </a:r>
            <a:r>
              <a:rPr lang="de" sz="2800" b="1" dirty="0">
                <a:solidFill>
                  <a:schemeClr val="dk1"/>
                </a:solidFill>
              </a:rPr>
              <a:t> </a:t>
            </a:r>
            <a:r>
              <a:rPr lang="de" sz="2800" b="1" dirty="0" err="1">
                <a:solidFill>
                  <a:schemeClr val="dk1"/>
                </a:solidFill>
              </a:rPr>
              <a:t>да</a:t>
            </a:r>
            <a:r>
              <a:rPr lang="de" sz="2800" b="1" dirty="0">
                <a:solidFill>
                  <a:schemeClr val="dk1"/>
                </a:solidFill>
              </a:rPr>
              <a:t> </a:t>
            </a:r>
            <a:r>
              <a:rPr lang="de" sz="2800" b="1" dirty="0" err="1">
                <a:solidFill>
                  <a:schemeClr val="dk1"/>
                </a:solidFill>
              </a:rPr>
              <a:t>сохранится</a:t>
            </a:r>
            <a:r>
              <a:rPr lang="de" sz="2800" b="1" dirty="0">
                <a:solidFill>
                  <a:schemeClr val="dk1"/>
                </a:solidFill>
              </a:rPr>
              <a:t> </a:t>
            </a:r>
            <a:r>
              <a:rPr lang="de" sz="2800" b="1" dirty="0" err="1">
                <a:solidFill>
                  <a:schemeClr val="dk1"/>
                </a:solidFill>
              </a:rPr>
              <a:t>без</a:t>
            </a:r>
            <a:r>
              <a:rPr lang="de" sz="2800" b="1" dirty="0">
                <a:solidFill>
                  <a:schemeClr val="dk1"/>
                </a:solidFill>
              </a:rPr>
              <a:t> </a:t>
            </a:r>
            <a:r>
              <a:rPr lang="de" sz="2800" b="1" dirty="0" err="1">
                <a:solidFill>
                  <a:schemeClr val="dk1"/>
                </a:solidFill>
              </a:rPr>
              <a:t>порока</a:t>
            </a:r>
            <a:r>
              <a:rPr lang="de" sz="2800" b="1" dirty="0">
                <a:solidFill>
                  <a:schemeClr val="dk1"/>
                </a:solidFill>
              </a:rPr>
              <a:t> </a:t>
            </a:r>
            <a:r>
              <a:rPr lang="de" sz="2800" b="1" dirty="0" err="1">
                <a:solidFill>
                  <a:schemeClr val="dk1"/>
                </a:solidFill>
              </a:rPr>
              <a:t>в</a:t>
            </a:r>
            <a:r>
              <a:rPr lang="de" sz="2800" b="1" dirty="0">
                <a:solidFill>
                  <a:schemeClr val="dk1"/>
                </a:solidFill>
              </a:rPr>
              <a:t> </a:t>
            </a:r>
            <a:r>
              <a:rPr lang="de" sz="2800" b="1" dirty="0" err="1">
                <a:solidFill>
                  <a:schemeClr val="dk1"/>
                </a:solidFill>
              </a:rPr>
              <a:t>пришествие</a:t>
            </a:r>
            <a:r>
              <a:rPr lang="de" sz="2800" b="1" dirty="0">
                <a:solidFill>
                  <a:schemeClr val="dk1"/>
                </a:solidFill>
              </a:rPr>
              <a:t> </a:t>
            </a:r>
            <a:r>
              <a:rPr lang="de" sz="2800" b="1" dirty="0" err="1">
                <a:solidFill>
                  <a:schemeClr val="dk1"/>
                </a:solidFill>
              </a:rPr>
              <a:t>Господа</a:t>
            </a:r>
            <a:r>
              <a:rPr lang="de" sz="2800" b="1" dirty="0">
                <a:solidFill>
                  <a:schemeClr val="dk1"/>
                </a:solidFill>
              </a:rPr>
              <a:t> </a:t>
            </a:r>
            <a:r>
              <a:rPr lang="de" sz="2800" b="1" dirty="0" err="1">
                <a:solidFill>
                  <a:schemeClr val="dk1"/>
                </a:solidFill>
              </a:rPr>
              <a:t>нашего</a:t>
            </a:r>
            <a:r>
              <a:rPr lang="de" sz="2800" b="1" dirty="0">
                <a:solidFill>
                  <a:schemeClr val="dk1"/>
                </a:solidFill>
              </a:rPr>
              <a:t> </a:t>
            </a:r>
            <a:r>
              <a:rPr lang="de" sz="2800" b="1" dirty="0" err="1">
                <a:solidFill>
                  <a:schemeClr val="dk1"/>
                </a:solidFill>
              </a:rPr>
              <a:t>Иисуса</a:t>
            </a:r>
            <a:r>
              <a:rPr lang="de" sz="2800" b="1" dirty="0">
                <a:solidFill>
                  <a:schemeClr val="dk1"/>
                </a:solidFill>
              </a:rPr>
              <a:t> </a:t>
            </a:r>
            <a:r>
              <a:rPr lang="de" sz="2800" b="1" dirty="0" err="1">
                <a:solidFill>
                  <a:schemeClr val="dk1"/>
                </a:solidFill>
              </a:rPr>
              <a:t>Христа</a:t>
            </a:r>
            <a:r>
              <a:rPr lang="de" sz="2800" b="1" dirty="0">
                <a:solidFill>
                  <a:schemeClr val="dk1"/>
                </a:solidFill>
              </a:rPr>
              <a:t>.</a:t>
            </a:r>
            <a:r>
              <a:rPr lang="de" sz="2800" b="1" dirty="0">
                <a:solidFill>
                  <a:schemeClr val="accent2"/>
                </a:solidFill>
              </a:rPr>
              <a:t> </a:t>
            </a:r>
            <a:r>
              <a:rPr lang="de" sz="2800" b="1" dirty="0">
                <a:solidFill>
                  <a:schemeClr val="dk1"/>
                </a:solidFill>
              </a:rPr>
              <a:t>(</a:t>
            </a:r>
            <a:r>
              <a:rPr lang="de" sz="2800" b="1" dirty="0">
                <a:solidFill>
                  <a:srgbClr val="FFFFFF"/>
                </a:solidFill>
                <a:latin typeface="Arial"/>
                <a:ea typeface="Arial"/>
                <a:cs typeface="Arial"/>
                <a:sym typeface="Arial"/>
              </a:rPr>
              <a:t>1 </a:t>
            </a:r>
            <a:r>
              <a:rPr lang="de" sz="2800" b="1" dirty="0" err="1">
                <a:solidFill>
                  <a:srgbClr val="FFFFFF"/>
                </a:solidFill>
                <a:latin typeface="Arial"/>
                <a:ea typeface="Arial"/>
                <a:cs typeface="Arial"/>
                <a:sym typeface="Arial"/>
              </a:rPr>
              <a:t>Фес</a:t>
            </a:r>
            <a:r>
              <a:rPr lang="de" sz="2800" b="1" dirty="0">
                <a:solidFill>
                  <a:srgbClr val="FFFFFF"/>
                </a:solidFill>
                <a:latin typeface="Arial"/>
                <a:ea typeface="Arial"/>
                <a:cs typeface="Arial"/>
                <a:sym typeface="Arial"/>
              </a:rPr>
              <a:t> 5:23)</a:t>
            </a:r>
            <a:r>
              <a:rPr lang="de" sz="2800" b="1" dirty="0">
                <a:solidFill>
                  <a:schemeClr val="dk1"/>
                </a:solidFill>
              </a:rPr>
              <a:t> </a:t>
            </a:r>
            <a:endParaRPr sz="2800" b="1"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3300" b="1" dirty="0"/>
              <a:t>Denn sowohl der, welcher heiligt, als auch die, welche geheiligt werden, sind alle von einem (Heb 2,11)</a:t>
            </a:r>
            <a:endParaRPr sz="3300" b="1" dirty="0"/>
          </a:p>
        </p:txBody>
      </p:sp>
      <p:sp>
        <p:nvSpPr>
          <p:cNvPr id="106" name="Google Shape;106;p22"/>
          <p:cNvSpPr txBox="1">
            <a:spLocks noGrp="1"/>
          </p:cNvSpPr>
          <p:nvPr>
            <p:ph type="body" idx="2"/>
          </p:nvPr>
        </p:nvSpPr>
        <p:spPr>
          <a:xfrm>
            <a:off x="349950" y="2794200"/>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3400" b="1" dirty="0" err="1">
                <a:solidFill>
                  <a:schemeClr val="dk1"/>
                </a:solidFill>
              </a:rPr>
              <a:t>Ибо</a:t>
            </a:r>
            <a:r>
              <a:rPr lang="de" sz="3400" b="1" dirty="0">
                <a:solidFill>
                  <a:schemeClr val="dk1"/>
                </a:solidFill>
              </a:rPr>
              <a:t> </a:t>
            </a:r>
            <a:r>
              <a:rPr lang="de" sz="3400" b="1" dirty="0" err="1">
                <a:solidFill>
                  <a:schemeClr val="dk1"/>
                </a:solidFill>
              </a:rPr>
              <a:t>и</a:t>
            </a:r>
            <a:r>
              <a:rPr lang="de" sz="3400" b="1" dirty="0">
                <a:solidFill>
                  <a:schemeClr val="dk1"/>
                </a:solidFill>
              </a:rPr>
              <a:t> </a:t>
            </a:r>
            <a:r>
              <a:rPr lang="de" sz="3400" b="1" dirty="0" err="1">
                <a:solidFill>
                  <a:schemeClr val="dk1"/>
                </a:solidFill>
              </a:rPr>
              <a:t>освящающий</a:t>
            </a:r>
            <a:r>
              <a:rPr lang="de" sz="3400" b="1" dirty="0">
                <a:solidFill>
                  <a:schemeClr val="dk1"/>
                </a:solidFill>
              </a:rPr>
              <a:t> </a:t>
            </a:r>
            <a:r>
              <a:rPr lang="de" sz="3400" b="1" dirty="0" err="1">
                <a:solidFill>
                  <a:schemeClr val="dk1"/>
                </a:solidFill>
              </a:rPr>
              <a:t>и</a:t>
            </a:r>
            <a:r>
              <a:rPr lang="de" sz="3400" b="1" dirty="0">
                <a:solidFill>
                  <a:schemeClr val="dk1"/>
                </a:solidFill>
              </a:rPr>
              <a:t> </a:t>
            </a:r>
            <a:r>
              <a:rPr lang="de" sz="3400" b="1" dirty="0" err="1">
                <a:solidFill>
                  <a:schemeClr val="dk1"/>
                </a:solidFill>
              </a:rPr>
              <a:t>освящаемые</a:t>
            </a:r>
            <a:r>
              <a:rPr lang="de" sz="3400" b="1" dirty="0">
                <a:solidFill>
                  <a:schemeClr val="dk1"/>
                </a:solidFill>
              </a:rPr>
              <a:t>, </a:t>
            </a:r>
            <a:r>
              <a:rPr lang="de" sz="3400" b="1" dirty="0" err="1">
                <a:solidFill>
                  <a:schemeClr val="dk1"/>
                </a:solidFill>
              </a:rPr>
              <a:t>все</a:t>
            </a:r>
            <a:r>
              <a:rPr lang="de" sz="3400" b="1" dirty="0">
                <a:solidFill>
                  <a:schemeClr val="dk1"/>
                </a:solidFill>
              </a:rPr>
              <a:t>--</a:t>
            </a:r>
            <a:r>
              <a:rPr lang="de" sz="3400" b="1" dirty="0" err="1">
                <a:solidFill>
                  <a:schemeClr val="dk1"/>
                </a:solidFill>
              </a:rPr>
              <a:t>от</a:t>
            </a:r>
            <a:r>
              <a:rPr lang="de" sz="3400" b="1" dirty="0">
                <a:solidFill>
                  <a:schemeClr val="dk1"/>
                </a:solidFill>
              </a:rPr>
              <a:t> </a:t>
            </a:r>
            <a:r>
              <a:rPr lang="de" sz="3400" b="1" dirty="0" err="1">
                <a:solidFill>
                  <a:schemeClr val="dk1"/>
                </a:solidFill>
              </a:rPr>
              <a:t>Единого</a:t>
            </a:r>
            <a:r>
              <a:rPr lang="de" sz="3400" dirty="0">
                <a:solidFill>
                  <a:schemeClr val="dk1"/>
                </a:solidFill>
              </a:rPr>
              <a:t> </a:t>
            </a:r>
            <a:r>
              <a:rPr lang="de" sz="3400" b="1" dirty="0">
                <a:solidFill>
                  <a:schemeClr val="dk1"/>
                </a:solidFill>
              </a:rPr>
              <a:t>(</a:t>
            </a:r>
            <a:r>
              <a:rPr lang="de" sz="3400" b="1" dirty="0" err="1">
                <a:solidFill>
                  <a:schemeClr val="dk1"/>
                </a:solidFill>
              </a:rPr>
              <a:t>Евр</a:t>
            </a:r>
            <a:r>
              <a:rPr lang="de" sz="3400" b="1" dirty="0">
                <a:solidFill>
                  <a:schemeClr val="dk1"/>
                </a:solidFill>
              </a:rPr>
              <a:t>. 2:11)</a:t>
            </a:r>
            <a:endParaRPr sz="3400" b="1"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3200" b="1" dirty="0"/>
              <a:t>Ich sage aber: Wandelt im Geist, so werdet ihr die Lust des Fleisches nicht vollbringen. (Gal 5,16)</a:t>
            </a:r>
            <a:endParaRPr sz="3200" b="1" dirty="0"/>
          </a:p>
        </p:txBody>
      </p:sp>
      <p:sp>
        <p:nvSpPr>
          <p:cNvPr id="112" name="Google Shape;112;p23"/>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3200" b="1" dirty="0" err="1">
                <a:solidFill>
                  <a:schemeClr val="dk1"/>
                </a:solidFill>
              </a:rPr>
              <a:t>Я</a:t>
            </a:r>
            <a:r>
              <a:rPr lang="de" sz="3200" b="1" dirty="0">
                <a:solidFill>
                  <a:schemeClr val="dk1"/>
                </a:solidFill>
              </a:rPr>
              <a:t> </a:t>
            </a:r>
            <a:r>
              <a:rPr lang="de" sz="3200" b="1" dirty="0" err="1">
                <a:solidFill>
                  <a:schemeClr val="dk1"/>
                </a:solidFill>
              </a:rPr>
              <a:t>говорю</a:t>
            </a:r>
            <a:r>
              <a:rPr lang="de" sz="3200" b="1" dirty="0">
                <a:solidFill>
                  <a:schemeClr val="dk1"/>
                </a:solidFill>
              </a:rPr>
              <a:t>: </a:t>
            </a:r>
            <a:r>
              <a:rPr lang="de" sz="3200" b="1" dirty="0" err="1">
                <a:solidFill>
                  <a:schemeClr val="dk1"/>
                </a:solidFill>
              </a:rPr>
              <a:t>поступайте</a:t>
            </a:r>
            <a:r>
              <a:rPr lang="de" sz="3200" b="1" dirty="0">
                <a:solidFill>
                  <a:schemeClr val="dk1"/>
                </a:solidFill>
              </a:rPr>
              <a:t> </a:t>
            </a:r>
            <a:r>
              <a:rPr lang="de" sz="3200" b="1" dirty="0" err="1">
                <a:solidFill>
                  <a:schemeClr val="dk1"/>
                </a:solidFill>
              </a:rPr>
              <a:t>по</a:t>
            </a:r>
            <a:r>
              <a:rPr lang="de" sz="3200" b="1" dirty="0">
                <a:solidFill>
                  <a:schemeClr val="dk1"/>
                </a:solidFill>
              </a:rPr>
              <a:t> </a:t>
            </a:r>
            <a:r>
              <a:rPr lang="de" sz="3200" b="1" dirty="0" err="1">
                <a:solidFill>
                  <a:schemeClr val="dk1"/>
                </a:solidFill>
              </a:rPr>
              <a:t>духу</a:t>
            </a:r>
            <a:r>
              <a:rPr lang="de" sz="3200" b="1" dirty="0">
                <a:solidFill>
                  <a:schemeClr val="dk1"/>
                </a:solidFill>
              </a:rPr>
              <a:t>, </a:t>
            </a:r>
            <a:r>
              <a:rPr lang="de" sz="3200" b="1" dirty="0" err="1">
                <a:solidFill>
                  <a:schemeClr val="dk1"/>
                </a:solidFill>
              </a:rPr>
              <a:t>и</a:t>
            </a:r>
            <a:r>
              <a:rPr lang="de" sz="3200" b="1" dirty="0">
                <a:solidFill>
                  <a:schemeClr val="dk1"/>
                </a:solidFill>
              </a:rPr>
              <a:t> </a:t>
            </a:r>
            <a:r>
              <a:rPr lang="de" sz="3200" b="1" dirty="0" err="1">
                <a:solidFill>
                  <a:schemeClr val="dk1"/>
                </a:solidFill>
              </a:rPr>
              <a:t>вы</a:t>
            </a:r>
            <a:r>
              <a:rPr lang="de" sz="3200" b="1" dirty="0">
                <a:solidFill>
                  <a:schemeClr val="dk1"/>
                </a:solidFill>
              </a:rPr>
              <a:t> </a:t>
            </a:r>
            <a:r>
              <a:rPr lang="de" sz="3200" b="1" dirty="0" err="1">
                <a:solidFill>
                  <a:schemeClr val="dk1"/>
                </a:solidFill>
              </a:rPr>
              <a:t>не</a:t>
            </a:r>
            <a:r>
              <a:rPr lang="de" sz="3200" b="1" dirty="0">
                <a:solidFill>
                  <a:schemeClr val="dk1"/>
                </a:solidFill>
              </a:rPr>
              <a:t> </a:t>
            </a:r>
            <a:r>
              <a:rPr lang="de" sz="3200" b="1" dirty="0" err="1">
                <a:solidFill>
                  <a:schemeClr val="dk1"/>
                </a:solidFill>
              </a:rPr>
              <a:t>будете</a:t>
            </a:r>
            <a:r>
              <a:rPr lang="de" sz="3200" b="1" dirty="0">
                <a:solidFill>
                  <a:schemeClr val="dk1"/>
                </a:solidFill>
              </a:rPr>
              <a:t> </a:t>
            </a:r>
            <a:r>
              <a:rPr lang="de" sz="3200" b="1" dirty="0" err="1">
                <a:solidFill>
                  <a:schemeClr val="dk1"/>
                </a:solidFill>
              </a:rPr>
              <a:t>исполнять</a:t>
            </a:r>
            <a:r>
              <a:rPr lang="de" sz="3200" b="1" dirty="0">
                <a:solidFill>
                  <a:schemeClr val="dk1"/>
                </a:solidFill>
              </a:rPr>
              <a:t> </a:t>
            </a:r>
            <a:r>
              <a:rPr lang="de" sz="3200" b="1" dirty="0" err="1">
                <a:solidFill>
                  <a:schemeClr val="dk1"/>
                </a:solidFill>
              </a:rPr>
              <a:t>вожделений</a:t>
            </a:r>
            <a:r>
              <a:rPr lang="de" sz="3200" b="1" dirty="0">
                <a:solidFill>
                  <a:schemeClr val="dk1"/>
                </a:solidFill>
              </a:rPr>
              <a:t> </a:t>
            </a:r>
            <a:r>
              <a:rPr lang="de" sz="3200" b="1" dirty="0" err="1">
                <a:solidFill>
                  <a:schemeClr val="dk1"/>
                </a:solidFill>
              </a:rPr>
              <a:t>плоти</a:t>
            </a:r>
            <a:r>
              <a:rPr lang="de" sz="3200" b="1" dirty="0">
                <a:solidFill>
                  <a:schemeClr val="dk1"/>
                </a:solidFill>
              </a:rPr>
              <a:t> (</a:t>
            </a:r>
            <a:r>
              <a:rPr lang="de" sz="3200" b="1" dirty="0" err="1">
                <a:solidFill>
                  <a:schemeClr val="dk1"/>
                </a:solidFill>
              </a:rPr>
              <a:t>Гал</a:t>
            </a:r>
            <a:r>
              <a:rPr lang="de" sz="3200" b="1" dirty="0">
                <a:solidFill>
                  <a:schemeClr val="dk1"/>
                </a:solidFill>
              </a:rPr>
              <a:t>. 5:16)</a:t>
            </a:r>
            <a:endParaRPr sz="3200" b="1" dirty="0">
              <a:solidFill>
                <a:schemeClr val="dk1"/>
              </a:solidFill>
            </a:endParaRPr>
          </a:p>
          <a:p>
            <a:pPr marL="0" marR="0" lvl="0" indent="0" algn="l" rtl="0">
              <a:lnSpc>
                <a:spcPct val="115000"/>
              </a:lnSpc>
              <a:spcBef>
                <a:spcPts val="0"/>
              </a:spcBef>
              <a:spcAft>
                <a:spcPts val="0"/>
              </a:spcAft>
              <a:buNone/>
            </a:pPr>
            <a:endParaRPr sz="2900" b="1" dirty="0">
              <a:solidFill>
                <a:schemeClr val="dk1"/>
              </a:solidFill>
            </a:endParaRPr>
          </a:p>
          <a:p>
            <a:pPr marL="0" marR="0" lvl="0" indent="0" algn="l" rtl="0">
              <a:lnSpc>
                <a:spcPct val="115000"/>
              </a:lnSpc>
              <a:spcBef>
                <a:spcPts val="0"/>
              </a:spcBef>
              <a:spcAft>
                <a:spcPts val="0"/>
              </a:spcAft>
              <a:buNone/>
            </a:pPr>
            <a:endParaRPr sz="3200" b="1"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ctrTitle"/>
          </p:nvPr>
        </p:nvSpPr>
        <p:spPr>
          <a:xfrm>
            <a:off x="685800" y="558554"/>
            <a:ext cx="7772400" cy="147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6000"/>
              <a:t>3. Heiligung ist ein aktiver Lebensstil </a:t>
            </a:r>
            <a:endParaRPr sz="6000"/>
          </a:p>
        </p:txBody>
      </p:sp>
      <p:sp>
        <p:nvSpPr>
          <p:cNvPr id="118" name="Google Shape;118;p24"/>
          <p:cNvSpPr txBox="1">
            <a:spLocks noGrp="1"/>
          </p:cNvSpPr>
          <p:nvPr>
            <p:ph type="ctrTitle" idx="2"/>
          </p:nvPr>
        </p:nvSpPr>
        <p:spPr>
          <a:xfrm>
            <a:off x="266700" y="2793500"/>
            <a:ext cx="8473500" cy="147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6000"/>
              <a:t>3. Освящение — это активный образ жизни</a:t>
            </a:r>
            <a:endParaRPr sz="6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3200" b="1" dirty="0"/>
              <a:t>Jagt nach dem Frieden mit jedermann und der </a:t>
            </a:r>
            <a:r>
              <a:rPr lang="de" sz="3200" b="1" dirty="0">
                <a:solidFill>
                  <a:schemeClr val="accent1"/>
                </a:solidFill>
              </a:rPr>
              <a:t>Heiligung</a:t>
            </a:r>
            <a:r>
              <a:rPr lang="de" sz="3200" b="1" dirty="0"/>
              <a:t>, ohne die niemand den Herrn sehen wird! </a:t>
            </a:r>
            <a:r>
              <a:rPr lang="de" sz="600" b="1" i="1" dirty="0">
                <a:solidFill>
                  <a:srgbClr val="47771D"/>
                </a:solidFill>
                <a:latin typeface="Times New Roman"/>
                <a:ea typeface="Times New Roman"/>
                <a:cs typeface="Times New Roman"/>
                <a:sym typeface="Times New Roman"/>
              </a:rPr>
              <a:t> </a:t>
            </a:r>
            <a:r>
              <a:rPr lang="de" sz="3200" b="1" dirty="0"/>
              <a:t>(</a:t>
            </a:r>
            <a:r>
              <a:rPr lang="de" sz="3200" b="1" dirty="0" err="1"/>
              <a:t>Hebr</a:t>
            </a:r>
            <a:r>
              <a:rPr lang="de" sz="3200" b="1" dirty="0"/>
              <a:t> 12,14)</a:t>
            </a:r>
            <a:endParaRPr sz="3200" b="1" dirty="0"/>
          </a:p>
        </p:txBody>
      </p:sp>
      <p:sp>
        <p:nvSpPr>
          <p:cNvPr id="124" name="Google Shape;124;p25"/>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de" sz="3200" b="1" dirty="0" err="1">
                <a:solidFill>
                  <a:schemeClr val="dk1"/>
                </a:solidFill>
              </a:rPr>
              <a:t>Старайтесь</a:t>
            </a:r>
            <a:r>
              <a:rPr lang="de" sz="3200" b="1" dirty="0">
                <a:solidFill>
                  <a:schemeClr val="dk1"/>
                </a:solidFill>
              </a:rPr>
              <a:t> </a:t>
            </a:r>
            <a:r>
              <a:rPr lang="de" sz="3200" b="1" dirty="0" err="1">
                <a:solidFill>
                  <a:schemeClr val="dk1"/>
                </a:solidFill>
              </a:rPr>
              <a:t>иметь</a:t>
            </a:r>
            <a:r>
              <a:rPr lang="de" sz="3200" b="1" dirty="0">
                <a:solidFill>
                  <a:schemeClr val="dk1"/>
                </a:solidFill>
              </a:rPr>
              <a:t> </a:t>
            </a:r>
            <a:r>
              <a:rPr lang="de" sz="3200" b="1" dirty="0" err="1">
                <a:solidFill>
                  <a:schemeClr val="dk1"/>
                </a:solidFill>
              </a:rPr>
              <a:t>мир</a:t>
            </a:r>
            <a:r>
              <a:rPr lang="de" sz="3200" b="1" dirty="0">
                <a:solidFill>
                  <a:schemeClr val="dk1"/>
                </a:solidFill>
              </a:rPr>
              <a:t> </a:t>
            </a:r>
            <a:r>
              <a:rPr lang="de" sz="3200" b="1" dirty="0" err="1">
                <a:solidFill>
                  <a:schemeClr val="dk1"/>
                </a:solidFill>
              </a:rPr>
              <a:t>со</a:t>
            </a:r>
            <a:r>
              <a:rPr lang="de" sz="3200" b="1" dirty="0">
                <a:solidFill>
                  <a:schemeClr val="dk1"/>
                </a:solidFill>
              </a:rPr>
              <a:t> </a:t>
            </a:r>
            <a:r>
              <a:rPr lang="de" sz="3200" b="1" dirty="0" err="1">
                <a:solidFill>
                  <a:schemeClr val="dk1"/>
                </a:solidFill>
              </a:rPr>
              <a:t>всеми</a:t>
            </a:r>
            <a:r>
              <a:rPr lang="de" sz="3200" b="1" dirty="0">
                <a:solidFill>
                  <a:schemeClr val="dk1"/>
                </a:solidFill>
              </a:rPr>
              <a:t> </a:t>
            </a:r>
            <a:r>
              <a:rPr lang="de" sz="3200" b="1" dirty="0" err="1">
                <a:solidFill>
                  <a:schemeClr val="dk1"/>
                </a:solidFill>
              </a:rPr>
              <a:t>и</a:t>
            </a:r>
            <a:r>
              <a:rPr lang="de" sz="3200" b="1" dirty="0">
                <a:solidFill>
                  <a:schemeClr val="dk1"/>
                </a:solidFill>
              </a:rPr>
              <a:t> </a:t>
            </a:r>
            <a:r>
              <a:rPr lang="de" sz="3200" b="1" dirty="0" err="1">
                <a:solidFill>
                  <a:schemeClr val="accent1"/>
                </a:solidFill>
              </a:rPr>
              <a:t>святость</a:t>
            </a:r>
            <a:r>
              <a:rPr lang="de" sz="3200" b="1" dirty="0">
                <a:solidFill>
                  <a:schemeClr val="dk1"/>
                </a:solidFill>
              </a:rPr>
              <a:t>, </a:t>
            </a:r>
            <a:r>
              <a:rPr lang="de" sz="3200" b="1" dirty="0" err="1">
                <a:solidFill>
                  <a:schemeClr val="dk1"/>
                </a:solidFill>
              </a:rPr>
              <a:t>без</a:t>
            </a:r>
            <a:r>
              <a:rPr lang="de" sz="3200" b="1" dirty="0">
                <a:solidFill>
                  <a:schemeClr val="dk1"/>
                </a:solidFill>
              </a:rPr>
              <a:t> </a:t>
            </a:r>
            <a:r>
              <a:rPr lang="de" sz="3200" b="1" dirty="0" err="1">
                <a:solidFill>
                  <a:schemeClr val="dk1"/>
                </a:solidFill>
              </a:rPr>
              <a:t>которой</a:t>
            </a:r>
            <a:r>
              <a:rPr lang="de" sz="3200" b="1" dirty="0">
                <a:solidFill>
                  <a:schemeClr val="dk1"/>
                </a:solidFill>
              </a:rPr>
              <a:t> </a:t>
            </a:r>
            <a:r>
              <a:rPr lang="de" sz="3200" b="1" dirty="0" err="1">
                <a:solidFill>
                  <a:schemeClr val="dk1"/>
                </a:solidFill>
              </a:rPr>
              <a:t>никто</a:t>
            </a:r>
            <a:r>
              <a:rPr lang="de" sz="3200" b="1" dirty="0">
                <a:solidFill>
                  <a:schemeClr val="dk1"/>
                </a:solidFill>
              </a:rPr>
              <a:t> </a:t>
            </a:r>
            <a:r>
              <a:rPr lang="de" sz="3200" b="1" dirty="0" err="1">
                <a:solidFill>
                  <a:schemeClr val="dk1"/>
                </a:solidFill>
              </a:rPr>
              <a:t>не</a:t>
            </a:r>
            <a:r>
              <a:rPr lang="de" sz="3200" b="1" dirty="0">
                <a:solidFill>
                  <a:schemeClr val="dk1"/>
                </a:solidFill>
              </a:rPr>
              <a:t> </a:t>
            </a:r>
            <a:r>
              <a:rPr lang="de" sz="3200" b="1" dirty="0" err="1">
                <a:solidFill>
                  <a:schemeClr val="dk1"/>
                </a:solidFill>
              </a:rPr>
              <a:t>увидит</a:t>
            </a:r>
            <a:r>
              <a:rPr lang="de" sz="3200" b="1" dirty="0">
                <a:solidFill>
                  <a:schemeClr val="dk1"/>
                </a:solidFill>
              </a:rPr>
              <a:t> </a:t>
            </a:r>
            <a:r>
              <a:rPr lang="de" sz="3200" b="1" dirty="0" err="1">
                <a:solidFill>
                  <a:schemeClr val="dk1"/>
                </a:solidFill>
              </a:rPr>
              <a:t>Господа</a:t>
            </a:r>
            <a:r>
              <a:rPr lang="de" sz="3200" b="1" dirty="0">
                <a:solidFill>
                  <a:schemeClr val="dk1"/>
                </a:solidFill>
              </a:rPr>
              <a:t>. (</a:t>
            </a:r>
            <a:r>
              <a:rPr lang="de" sz="3200" b="1" dirty="0" err="1">
                <a:solidFill>
                  <a:schemeClr val="dk1"/>
                </a:solidFill>
              </a:rPr>
              <a:t>Евр</a:t>
            </a:r>
            <a:r>
              <a:rPr lang="de" sz="3200" b="1" dirty="0">
                <a:solidFill>
                  <a:schemeClr val="dk1"/>
                </a:solidFill>
              </a:rPr>
              <a:t>. 12:14)</a:t>
            </a:r>
            <a:endParaRPr sz="3200" b="1"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indent="0">
              <a:lnSpc>
                <a:spcPct val="115000"/>
              </a:lnSpc>
              <a:spcBef>
                <a:spcPts val="0"/>
              </a:spcBef>
              <a:buNone/>
            </a:pPr>
            <a:r>
              <a:rPr lang="de-DE" sz="2600" b="1" dirty="0"/>
              <a:t>Nicht </a:t>
            </a:r>
            <a:r>
              <a:rPr lang="de-DE" sz="2600" b="1" dirty="0" err="1"/>
              <a:t>daß</a:t>
            </a:r>
            <a:r>
              <a:rPr lang="de-DE" sz="2600" b="1" dirty="0"/>
              <a:t> ich es schon erlangt hätte oder schon vollendet wäre; ich jage aber danach, </a:t>
            </a:r>
            <a:r>
              <a:rPr lang="de-DE" sz="2600" b="1" dirty="0" err="1"/>
              <a:t>daß</a:t>
            </a:r>
            <a:r>
              <a:rPr lang="de-DE" sz="2600" b="1" dirty="0"/>
              <a:t> ich das auch ergreife, wofür ich von Christus Jesus ergriffen worden bin (Phil 3,12)</a:t>
            </a:r>
          </a:p>
        </p:txBody>
      </p:sp>
      <p:sp>
        <p:nvSpPr>
          <p:cNvPr id="136" name="Google Shape;136;p27"/>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rmAutofit/>
          </a:bodyPr>
          <a:lstStyle/>
          <a:p>
            <a:pPr marL="0" lvl="0" indent="0">
              <a:lnSpc>
                <a:spcPct val="115000"/>
              </a:lnSpc>
              <a:spcBef>
                <a:spcPts val="0"/>
              </a:spcBef>
              <a:buNone/>
            </a:pPr>
            <a:r>
              <a:rPr lang="az-Cyrl-AZ" sz="2925" b="1" dirty="0">
                <a:solidFill>
                  <a:schemeClr val="dk1"/>
                </a:solidFill>
              </a:rPr>
              <a:t>[Говорю так] не потому, чтобы я уже достиг, или усовершился; но стремлюсь, не достигну ли я, как достиг меня Христос Иисус.</a:t>
            </a:r>
            <a:r>
              <a:rPr lang="de-DE" sz="2925" b="1" dirty="0">
                <a:solidFill>
                  <a:schemeClr val="dk1"/>
                </a:solidFill>
              </a:rPr>
              <a:t> (</a:t>
            </a:r>
            <a:r>
              <a:rPr lang="az-Cyrl-AZ" sz="2925" b="1" dirty="0">
                <a:solidFill>
                  <a:schemeClr val="dk1"/>
                </a:solidFill>
              </a:rPr>
              <a:t>Фил 3</a:t>
            </a:r>
            <a:r>
              <a:rPr lang="de-DE" sz="2925" b="1" dirty="0">
                <a:solidFill>
                  <a:schemeClr val="dk1"/>
                </a:solidFill>
              </a:rPr>
              <a:t>,12)</a:t>
            </a:r>
            <a:endParaRPr sz="2925"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2500" b="1" dirty="0"/>
              <a:t>Denn so, wie ihr [einst] eure Glieder in den Dienst der Unreinheit und der Gesetzlosigkeit gestellt habt zur Gesetzlosigkeit, so stellt jetzt eure Glieder in den Dienst der Gerechtigkeit zur </a:t>
            </a:r>
            <a:r>
              <a:rPr lang="de" sz="2500" b="1" dirty="0">
                <a:solidFill>
                  <a:schemeClr val="accent1"/>
                </a:solidFill>
              </a:rPr>
              <a:t>Heiligung</a:t>
            </a:r>
            <a:r>
              <a:rPr lang="de" sz="2500" b="1" dirty="0"/>
              <a:t>. </a:t>
            </a:r>
            <a:r>
              <a:rPr lang="de" sz="2500" dirty="0"/>
              <a:t> </a:t>
            </a:r>
            <a:r>
              <a:rPr lang="de" sz="2500" b="1" dirty="0"/>
              <a:t>(</a:t>
            </a:r>
            <a:r>
              <a:rPr lang="de" sz="2500" b="1" dirty="0" err="1"/>
              <a:t>Röm</a:t>
            </a:r>
            <a:r>
              <a:rPr lang="de" sz="2500" b="1" dirty="0"/>
              <a:t> 6,19b) </a:t>
            </a:r>
            <a:endParaRPr sz="2500" b="1" dirty="0"/>
          </a:p>
        </p:txBody>
      </p:sp>
      <p:sp>
        <p:nvSpPr>
          <p:cNvPr id="130" name="Google Shape;130;p26"/>
          <p:cNvSpPr txBox="1">
            <a:spLocks noGrp="1"/>
          </p:cNvSpPr>
          <p:nvPr>
            <p:ph type="body" idx="2"/>
          </p:nvPr>
        </p:nvSpPr>
        <p:spPr>
          <a:xfrm>
            <a:off x="349950" y="2679062"/>
            <a:ext cx="8444100" cy="23493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de" sz="2800" b="1" dirty="0" err="1">
                <a:solidFill>
                  <a:schemeClr val="dk1"/>
                </a:solidFill>
              </a:rPr>
              <a:t>Как</a:t>
            </a:r>
            <a:r>
              <a:rPr lang="de" sz="2800" b="1" dirty="0">
                <a:solidFill>
                  <a:schemeClr val="dk1"/>
                </a:solidFill>
              </a:rPr>
              <a:t> </a:t>
            </a:r>
            <a:r>
              <a:rPr lang="de" sz="2800" b="1" dirty="0" err="1">
                <a:solidFill>
                  <a:schemeClr val="dk1"/>
                </a:solidFill>
              </a:rPr>
              <a:t>предавали</a:t>
            </a:r>
            <a:r>
              <a:rPr lang="de" sz="2800" b="1" dirty="0">
                <a:solidFill>
                  <a:schemeClr val="dk1"/>
                </a:solidFill>
              </a:rPr>
              <a:t> </a:t>
            </a:r>
            <a:r>
              <a:rPr lang="de" sz="2800" b="1" dirty="0" err="1">
                <a:solidFill>
                  <a:schemeClr val="dk1"/>
                </a:solidFill>
              </a:rPr>
              <a:t>вы</a:t>
            </a:r>
            <a:r>
              <a:rPr lang="de" sz="2800" b="1" dirty="0">
                <a:solidFill>
                  <a:schemeClr val="dk1"/>
                </a:solidFill>
              </a:rPr>
              <a:t> </a:t>
            </a:r>
            <a:r>
              <a:rPr lang="de" sz="2800" b="1" dirty="0" err="1">
                <a:solidFill>
                  <a:schemeClr val="dk1"/>
                </a:solidFill>
              </a:rPr>
              <a:t>члены</a:t>
            </a:r>
            <a:r>
              <a:rPr lang="de" sz="2800" b="1" dirty="0">
                <a:solidFill>
                  <a:schemeClr val="dk1"/>
                </a:solidFill>
              </a:rPr>
              <a:t> </a:t>
            </a:r>
            <a:r>
              <a:rPr lang="de" sz="2800" b="1" dirty="0" err="1">
                <a:solidFill>
                  <a:schemeClr val="dk1"/>
                </a:solidFill>
              </a:rPr>
              <a:t>ваши</a:t>
            </a:r>
            <a:r>
              <a:rPr lang="de" sz="2800" b="1" dirty="0">
                <a:solidFill>
                  <a:schemeClr val="dk1"/>
                </a:solidFill>
              </a:rPr>
              <a:t> </a:t>
            </a:r>
            <a:r>
              <a:rPr lang="de" sz="2800" b="1" dirty="0" err="1">
                <a:solidFill>
                  <a:schemeClr val="dk1"/>
                </a:solidFill>
              </a:rPr>
              <a:t>в</a:t>
            </a:r>
            <a:r>
              <a:rPr lang="de" sz="2800" b="1" dirty="0">
                <a:solidFill>
                  <a:schemeClr val="dk1"/>
                </a:solidFill>
              </a:rPr>
              <a:t> </a:t>
            </a:r>
            <a:r>
              <a:rPr lang="de" sz="2800" b="1" dirty="0" err="1">
                <a:solidFill>
                  <a:schemeClr val="dk1"/>
                </a:solidFill>
              </a:rPr>
              <a:t>рабы</a:t>
            </a:r>
            <a:r>
              <a:rPr lang="de" sz="2800" b="1" dirty="0">
                <a:solidFill>
                  <a:schemeClr val="dk1"/>
                </a:solidFill>
              </a:rPr>
              <a:t> </a:t>
            </a:r>
            <a:r>
              <a:rPr lang="de" sz="2800" b="1" dirty="0" err="1">
                <a:solidFill>
                  <a:schemeClr val="dk1"/>
                </a:solidFill>
              </a:rPr>
              <a:t>нечистоте</a:t>
            </a:r>
            <a:r>
              <a:rPr lang="de" sz="2800" b="1" dirty="0">
                <a:solidFill>
                  <a:schemeClr val="dk1"/>
                </a:solidFill>
              </a:rPr>
              <a:t> </a:t>
            </a:r>
            <a:r>
              <a:rPr lang="de" sz="2800" b="1" dirty="0" err="1">
                <a:solidFill>
                  <a:schemeClr val="dk1"/>
                </a:solidFill>
              </a:rPr>
              <a:t>и</a:t>
            </a:r>
            <a:r>
              <a:rPr lang="de" sz="2800" b="1" dirty="0">
                <a:solidFill>
                  <a:schemeClr val="dk1"/>
                </a:solidFill>
              </a:rPr>
              <a:t> </a:t>
            </a:r>
            <a:r>
              <a:rPr lang="de" sz="2800" b="1" dirty="0" err="1">
                <a:solidFill>
                  <a:schemeClr val="dk1"/>
                </a:solidFill>
              </a:rPr>
              <a:t>беззаконию</a:t>
            </a:r>
            <a:r>
              <a:rPr lang="de" sz="2800" b="1" dirty="0">
                <a:solidFill>
                  <a:schemeClr val="dk1"/>
                </a:solidFill>
              </a:rPr>
              <a:t> </a:t>
            </a:r>
            <a:r>
              <a:rPr lang="de" sz="2800" b="1" dirty="0" err="1">
                <a:solidFill>
                  <a:schemeClr val="dk1"/>
                </a:solidFill>
              </a:rPr>
              <a:t>на</a:t>
            </a:r>
            <a:r>
              <a:rPr lang="de" sz="2800" b="1" dirty="0">
                <a:solidFill>
                  <a:schemeClr val="dk1"/>
                </a:solidFill>
              </a:rPr>
              <a:t> [</a:t>
            </a:r>
            <a:r>
              <a:rPr lang="de" sz="2800" b="1" dirty="0" err="1">
                <a:solidFill>
                  <a:schemeClr val="dk1"/>
                </a:solidFill>
              </a:rPr>
              <a:t>дела</a:t>
            </a:r>
            <a:r>
              <a:rPr lang="de" sz="2800" b="1" dirty="0">
                <a:solidFill>
                  <a:schemeClr val="dk1"/>
                </a:solidFill>
              </a:rPr>
              <a:t>] </a:t>
            </a:r>
            <a:r>
              <a:rPr lang="de" sz="2800" b="1" dirty="0" err="1">
                <a:solidFill>
                  <a:schemeClr val="dk1"/>
                </a:solidFill>
              </a:rPr>
              <a:t>беззаконные</a:t>
            </a:r>
            <a:r>
              <a:rPr lang="de" sz="2800" b="1" dirty="0">
                <a:solidFill>
                  <a:schemeClr val="dk1"/>
                </a:solidFill>
              </a:rPr>
              <a:t>, </a:t>
            </a:r>
            <a:r>
              <a:rPr lang="de" sz="2800" b="1" dirty="0" err="1">
                <a:solidFill>
                  <a:schemeClr val="dk1"/>
                </a:solidFill>
              </a:rPr>
              <a:t>так</a:t>
            </a:r>
            <a:r>
              <a:rPr lang="de" sz="2800" b="1" dirty="0">
                <a:solidFill>
                  <a:schemeClr val="dk1"/>
                </a:solidFill>
              </a:rPr>
              <a:t> </a:t>
            </a:r>
            <a:r>
              <a:rPr lang="de" sz="2800" b="1" dirty="0" err="1">
                <a:solidFill>
                  <a:schemeClr val="dk1"/>
                </a:solidFill>
              </a:rPr>
              <a:t>ныне</a:t>
            </a:r>
            <a:r>
              <a:rPr lang="de" sz="2800" b="1" dirty="0">
                <a:solidFill>
                  <a:schemeClr val="dk1"/>
                </a:solidFill>
              </a:rPr>
              <a:t> </a:t>
            </a:r>
            <a:r>
              <a:rPr lang="de" sz="2800" b="1" dirty="0" err="1">
                <a:solidFill>
                  <a:schemeClr val="dk1"/>
                </a:solidFill>
              </a:rPr>
              <a:t>представьте</a:t>
            </a:r>
            <a:r>
              <a:rPr lang="de" sz="2800" b="1" dirty="0">
                <a:solidFill>
                  <a:schemeClr val="dk1"/>
                </a:solidFill>
              </a:rPr>
              <a:t> </a:t>
            </a:r>
            <a:r>
              <a:rPr lang="de" sz="2800" b="1" dirty="0" err="1">
                <a:solidFill>
                  <a:schemeClr val="dk1"/>
                </a:solidFill>
              </a:rPr>
              <a:t>члены</a:t>
            </a:r>
            <a:r>
              <a:rPr lang="de" sz="2800" b="1" dirty="0">
                <a:solidFill>
                  <a:schemeClr val="dk1"/>
                </a:solidFill>
              </a:rPr>
              <a:t> </a:t>
            </a:r>
            <a:r>
              <a:rPr lang="de" sz="2800" b="1" dirty="0" err="1">
                <a:solidFill>
                  <a:schemeClr val="dk1"/>
                </a:solidFill>
              </a:rPr>
              <a:t>ваши</a:t>
            </a:r>
            <a:r>
              <a:rPr lang="de" sz="2800" b="1" dirty="0">
                <a:solidFill>
                  <a:schemeClr val="dk1"/>
                </a:solidFill>
              </a:rPr>
              <a:t> </a:t>
            </a:r>
            <a:r>
              <a:rPr lang="de" sz="2800" b="1" dirty="0" err="1">
                <a:solidFill>
                  <a:schemeClr val="dk1"/>
                </a:solidFill>
              </a:rPr>
              <a:t>в</a:t>
            </a:r>
            <a:r>
              <a:rPr lang="de" sz="2800" b="1" dirty="0">
                <a:solidFill>
                  <a:schemeClr val="dk1"/>
                </a:solidFill>
              </a:rPr>
              <a:t> </a:t>
            </a:r>
            <a:r>
              <a:rPr lang="de" sz="2800" b="1" dirty="0" err="1">
                <a:solidFill>
                  <a:schemeClr val="dk1"/>
                </a:solidFill>
              </a:rPr>
              <a:t>рабы</a:t>
            </a:r>
            <a:r>
              <a:rPr lang="de" sz="2800" b="1" dirty="0">
                <a:solidFill>
                  <a:schemeClr val="dk1"/>
                </a:solidFill>
              </a:rPr>
              <a:t> </a:t>
            </a:r>
            <a:r>
              <a:rPr lang="de" sz="2800" b="1" dirty="0" err="1">
                <a:solidFill>
                  <a:schemeClr val="dk1"/>
                </a:solidFill>
              </a:rPr>
              <a:t>праведности</a:t>
            </a:r>
            <a:r>
              <a:rPr lang="de" sz="2800" b="1" dirty="0">
                <a:solidFill>
                  <a:schemeClr val="dk1"/>
                </a:solidFill>
              </a:rPr>
              <a:t> </a:t>
            </a:r>
            <a:r>
              <a:rPr lang="de" sz="2800" b="1" dirty="0" err="1">
                <a:solidFill>
                  <a:schemeClr val="dk1"/>
                </a:solidFill>
              </a:rPr>
              <a:t>на</a:t>
            </a:r>
            <a:r>
              <a:rPr lang="de" sz="2800" b="1" dirty="0">
                <a:solidFill>
                  <a:schemeClr val="dk1"/>
                </a:solidFill>
              </a:rPr>
              <a:t> [</a:t>
            </a:r>
            <a:r>
              <a:rPr lang="de" sz="2800" b="1" dirty="0" err="1">
                <a:solidFill>
                  <a:schemeClr val="dk1"/>
                </a:solidFill>
              </a:rPr>
              <a:t>дела</a:t>
            </a:r>
            <a:r>
              <a:rPr lang="de" sz="2800" b="1" dirty="0">
                <a:solidFill>
                  <a:schemeClr val="dk1"/>
                </a:solidFill>
              </a:rPr>
              <a:t>] </a:t>
            </a:r>
            <a:r>
              <a:rPr lang="de" sz="2800" b="1" dirty="0" err="1">
                <a:solidFill>
                  <a:schemeClr val="accent1"/>
                </a:solidFill>
              </a:rPr>
              <a:t>святые</a:t>
            </a:r>
            <a:r>
              <a:rPr lang="de" sz="2800" b="1" dirty="0">
                <a:solidFill>
                  <a:schemeClr val="dk1"/>
                </a:solidFill>
              </a:rPr>
              <a:t>. (</a:t>
            </a:r>
            <a:r>
              <a:rPr lang="de" sz="2800" b="1" dirty="0" err="1">
                <a:solidFill>
                  <a:schemeClr val="dk1"/>
                </a:solidFill>
              </a:rPr>
              <a:t>Рим</a:t>
            </a:r>
            <a:r>
              <a:rPr lang="de" sz="2800" b="1" dirty="0">
                <a:solidFill>
                  <a:schemeClr val="dk1"/>
                </a:solidFill>
              </a:rPr>
              <a:t>. 6:19б)</a:t>
            </a:r>
            <a:endParaRPr sz="2800" b="1"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3600" b="1" dirty="0"/>
              <a:t>Denn Gott hat uns nicht zur Unreinheit berufen, sondern zur </a:t>
            </a:r>
            <a:r>
              <a:rPr lang="de" sz="3600" b="1" dirty="0">
                <a:solidFill>
                  <a:schemeClr val="accent1"/>
                </a:solidFill>
              </a:rPr>
              <a:t>Heiligung</a:t>
            </a:r>
            <a:r>
              <a:rPr lang="de" sz="3600" b="1" dirty="0"/>
              <a:t>. (1.Th 4,7) </a:t>
            </a:r>
            <a:endParaRPr sz="3600" b="1" dirty="0"/>
          </a:p>
        </p:txBody>
      </p:sp>
      <p:sp>
        <p:nvSpPr>
          <p:cNvPr id="142" name="Google Shape;142;p28"/>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de" sz="3600" b="1" dirty="0" err="1">
                <a:solidFill>
                  <a:schemeClr val="dk1"/>
                </a:solidFill>
              </a:rPr>
              <a:t>Ибо</a:t>
            </a:r>
            <a:r>
              <a:rPr lang="de" sz="3600" b="1" dirty="0">
                <a:solidFill>
                  <a:schemeClr val="dk1"/>
                </a:solidFill>
              </a:rPr>
              <a:t> </a:t>
            </a:r>
            <a:r>
              <a:rPr lang="de" sz="3600" b="1" dirty="0" err="1">
                <a:solidFill>
                  <a:schemeClr val="dk1"/>
                </a:solidFill>
              </a:rPr>
              <a:t>призвал</a:t>
            </a:r>
            <a:r>
              <a:rPr lang="de" sz="3600" b="1" dirty="0">
                <a:solidFill>
                  <a:schemeClr val="dk1"/>
                </a:solidFill>
              </a:rPr>
              <a:t> </a:t>
            </a:r>
            <a:r>
              <a:rPr lang="de" sz="3600" b="1" dirty="0" err="1">
                <a:solidFill>
                  <a:schemeClr val="dk1"/>
                </a:solidFill>
              </a:rPr>
              <a:t>нас</a:t>
            </a:r>
            <a:r>
              <a:rPr lang="de" sz="3600" b="1" dirty="0">
                <a:solidFill>
                  <a:schemeClr val="dk1"/>
                </a:solidFill>
              </a:rPr>
              <a:t> </a:t>
            </a:r>
            <a:r>
              <a:rPr lang="de" sz="3600" b="1" dirty="0" err="1">
                <a:solidFill>
                  <a:schemeClr val="dk1"/>
                </a:solidFill>
              </a:rPr>
              <a:t>Бог</a:t>
            </a:r>
            <a:r>
              <a:rPr lang="de" sz="3600" b="1" dirty="0">
                <a:solidFill>
                  <a:schemeClr val="dk1"/>
                </a:solidFill>
              </a:rPr>
              <a:t> </a:t>
            </a:r>
            <a:r>
              <a:rPr lang="de" sz="3600" b="1" dirty="0" err="1">
                <a:solidFill>
                  <a:schemeClr val="dk1"/>
                </a:solidFill>
              </a:rPr>
              <a:t>не</a:t>
            </a:r>
            <a:r>
              <a:rPr lang="de" sz="3600" b="1" dirty="0">
                <a:solidFill>
                  <a:schemeClr val="dk1"/>
                </a:solidFill>
              </a:rPr>
              <a:t> </a:t>
            </a:r>
            <a:r>
              <a:rPr lang="de" sz="3600" b="1" dirty="0" err="1">
                <a:solidFill>
                  <a:schemeClr val="dk1"/>
                </a:solidFill>
              </a:rPr>
              <a:t>к</a:t>
            </a:r>
            <a:r>
              <a:rPr lang="de" sz="3600" b="1" dirty="0">
                <a:solidFill>
                  <a:schemeClr val="dk1"/>
                </a:solidFill>
              </a:rPr>
              <a:t> </a:t>
            </a:r>
            <a:r>
              <a:rPr lang="de" sz="3600" b="1" dirty="0" err="1">
                <a:solidFill>
                  <a:schemeClr val="dk1"/>
                </a:solidFill>
              </a:rPr>
              <a:t>нечистоте</a:t>
            </a:r>
            <a:r>
              <a:rPr lang="de" sz="3600" b="1" dirty="0">
                <a:solidFill>
                  <a:schemeClr val="dk1"/>
                </a:solidFill>
              </a:rPr>
              <a:t>, </a:t>
            </a:r>
            <a:r>
              <a:rPr lang="de" sz="3600" b="1" dirty="0" err="1">
                <a:solidFill>
                  <a:schemeClr val="dk1"/>
                </a:solidFill>
              </a:rPr>
              <a:t>но</a:t>
            </a:r>
            <a:r>
              <a:rPr lang="de" sz="3600" b="1" dirty="0">
                <a:solidFill>
                  <a:schemeClr val="dk1"/>
                </a:solidFill>
              </a:rPr>
              <a:t> </a:t>
            </a:r>
            <a:r>
              <a:rPr lang="de" sz="3600" b="1" dirty="0" err="1">
                <a:solidFill>
                  <a:schemeClr val="dk1"/>
                </a:solidFill>
              </a:rPr>
              <a:t>к</a:t>
            </a:r>
            <a:r>
              <a:rPr lang="de" sz="3600" b="1" dirty="0">
                <a:solidFill>
                  <a:schemeClr val="dk1"/>
                </a:solidFill>
              </a:rPr>
              <a:t> </a:t>
            </a:r>
            <a:r>
              <a:rPr lang="de" sz="3600" b="1" dirty="0" err="1">
                <a:solidFill>
                  <a:schemeClr val="accent1"/>
                </a:solidFill>
              </a:rPr>
              <a:t>святости</a:t>
            </a:r>
            <a:r>
              <a:rPr lang="de" sz="3600" b="1" dirty="0">
                <a:solidFill>
                  <a:schemeClr val="dk1"/>
                </a:solidFill>
              </a:rPr>
              <a:t>. </a:t>
            </a:r>
          </a:p>
          <a:p>
            <a:pPr marL="0" marR="0" lvl="0" indent="0" algn="l" rtl="0">
              <a:lnSpc>
                <a:spcPct val="115000"/>
              </a:lnSpc>
              <a:spcBef>
                <a:spcPts val="0"/>
              </a:spcBef>
              <a:spcAft>
                <a:spcPts val="0"/>
              </a:spcAft>
              <a:buNone/>
            </a:pPr>
            <a:r>
              <a:rPr lang="de" sz="3600" b="1" dirty="0">
                <a:solidFill>
                  <a:schemeClr val="dk1"/>
                </a:solidFill>
              </a:rPr>
              <a:t>(1. </a:t>
            </a:r>
            <a:r>
              <a:rPr lang="de" sz="3600" b="1" dirty="0" err="1">
                <a:solidFill>
                  <a:schemeClr val="dk1"/>
                </a:solidFill>
              </a:rPr>
              <a:t>Фес</a:t>
            </a:r>
            <a:r>
              <a:rPr lang="de" sz="3600" b="1" dirty="0">
                <a:solidFill>
                  <a:schemeClr val="dk1"/>
                </a:solidFill>
              </a:rPr>
              <a:t>. 4:7)</a:t>
            </a:r>
            <a:endParaRPr sz="36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2"/>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de" sz="4000" b="1"/>
              <a:t>Denn das ist der Wille Gottes, eure Heiligung, (1.Th 4,3)</a:t>
            </a:r>
            <a:endParaRPr sz="4000" b="1" dirty="0"/>
          </a:p>
        </p:txBody>
      </p:sp>
      <p:sp>
        <p:nvSpPr>
          <p:cNvPr id="46" name="Google Shape;46;p12"/>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de" sz="4000" b="1">
                <a:solidFill>
                  <a:schemeClr val="dk1"/>
                </a:solidFill>
              </a:rPr>
              <a:t>Ибо воля Божия есть освящение ваше, (1-е Фес 4,3)</a:t>
            </a:r>
            <a:endParaRPr sz="4000" b="1"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457200" marR="0" lvl="0" indent="-414337" algn="l" rtl="0">
              <a:lnSpc>
                <a:spcPct val="115000"/>
              </a:lnSpc>
              <a:spcBef>
                <a:spcPts val="0"/>
              </a:spcBef>
              <a:spcAft>
                <a:spcPts val="0"/>
              </a:spcAft>
              <a:buSzPts val="2925"/>
              <a:buAutoNum type="arabicPeriod"/>
            </a:pPr>
            <a:r>
              <a:rPr lang="de" sz="4800" b="1" dirty="0"/>
              <a:t>Gottes Wort lesen, nachdenken und tun</a:t>
            </a:r>
            <a:endParaRPr sz="4800" b="1" dirty="0"/>
          </a:p>
          <a:p>
            <a:pPr marL="457200" marR="0" lvl="0" indent="0" algn="l" rtl="0">
              <a:lnSpc>
                <a:spcPct val="115000"/>
              </a:lnSpc>
              <a:spcBef>
                <a:spcPts val="0"/>
              </a:spcBef>
              <a:spcAft>
                <a:spcPts val="0"/>
              </a:spcAft>
              <a:buNone/>
            </a:pPr>
            <a:endParaRPr sz="2925" b="1" dirty="0"/>
          </a:p>
        </p:txBody>
      </p:sp>
      <p:sp>
        <p:nvSpPr>
          <p:cNvPr id="148" name="Google Shape;148;p29"/>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rmAutofit fontScale="92500" lnSpcReduction="10000"/>
          </a:bodyPr>
          <a:lstStyle/>
          <a:p>
            <a:pPr marL="457200" marR="0" lvl="0" indent="-414337" algn="l" rtl="0">
              <a:lnSpc>
                <a:spcPct val="115000"/>
              </a:lnSpc>
              <a:spcBef>
                <a:spcPts val="0"/>
              </a:spcBef>
              <a:spcAft>
                <a:spcPts val="0"/>
              </a:spcAft>
              <a:buClr>
                <a:schemeClr val="dk1"/>
              </a:buClr>
              <a:buSzPts val="2925"/>
              <a:buAutoNum type="arabicPeriod"/>
            </a:pPr>
            <a:r>
              <a:rPr lang="de" sz="4800" b="1" dirty="0" err="1">
                <a:solidFill>
                  <a:schemeClr val="dk1"/>
                </a:solidFill>
              </a:rPr>
              <a:t>Чтение</a:t>
            </a:r>
            <a:r>
              <a:rPr lang="de" sz="4800" b="1" dirty="0">
                <a:solidFill>
                  <a:schemeClr val="dk1"/>
                </a:solidFill>
              </a:rPr>
              <a:t> </a:t>
            </a:r>
            <a:r>
              <a:rPr lang="de" sz="4800" b="1" dirty="0" err="1">
                <a:solidFill>
                  <a:schemeClr val="dk1"/>
                </a:solidFill>
              </a:rPr>
              <a:t>Божьего</a:t>
            </a:r>
            <a:r>
              <a:rPr lang="de" sz="4800" b="1" dirty="0">
                <a:solidFill>
                  <a:schemeClr val="dk1"/>
                </a:solidFill>
              </a:rPr>
              <a:t> </a:t>
            </a:r>
            <a:r>
              <a:rPr lang="de" sz="4800" b="1" dirty="0" err="1">
                <a:solidFill>
                  <a:schemeClr val="dk1"/>
                </a:solidFill>
              </a:rPr>
              <a:t>Слова</a:t>
            </a:r>
            <a:r>
              <a:rPr lang="de" sz="4800" b="1" dirty="0">
                <a:solidFill>
                  <a:schemeClr val="dk1"/>
                </a:solidFill>
              </a:rPr>
              <a:t>, </a:t>
            </a:r>
            <a:r>
              <a:rPr lang="de" sz="4800" b="1" dirty="0" err="1">
                <a:solidFill>
                  <a:schemeClr val="dk1"/>
                </a:solidFill>
              </a:rPr>
              <a:t>размышление</a:t>
            </a:r>
            <a:r>
              <a:rPr lang="de" sz="4800" b="1" dirty="0">
                <a:solidFill>
                  <a:schemeClr val="dk1"/>
                </a:solidFill>
              </a:rPr>
              <a:t> </a:t>
            </a:r>
            <a:r>
              <a:rPr lang="de" sz="4800" b="1" dirty="0" err="1">
                <a:solidFill>
                  <a:schemeClr val="dk1"/>
                </a:solidFill>
              </a:rPr>
              <a:t>и</a:t>
            </a:r>
            <a:r>
              <a:rPr lang="de" sz="4800" b="1" dirty="0">
                <a:solidFill>
                  <a:schemeClr val="dk1"/>
                </a:solidFill>
              </a:rPr>
              <a:t> </a:t>
            </a:r>
            <a:r>
              <a:rPr lang="de" sz="4800" b="1" dirty="0" err="1">
                <a:solidFill>
                  <a:schemeClr val="dk1"/>
                </a:solidFill>
              </a:rPr>
              <a:t>исполнение</a:t>
            </a:r>
            <a:r>
              <a:rPr lang="de" sz="4800" b="1" dirty="0">
                <a:solidFill>
                  <a:schemeClr val="dk1"/>
                </a:solidFill>
              </a:rPr>
              <a:t> </a:t>
            </a:r>
            <a:endParaRPr sz="4800" b="1" dirty="0">
              <a:solidFill>
                <a:schemeClr val="dk1"/>
              </a:solidFill>
            </a:endParaRPr>
          </a:p>
          <a:p>
            <a:pPr marL="457200" marR="0" lvl="0" indent="0" algn="l" rtl="0">
              <a:lnSpc>
                <a:spcPct val="115000"/>
              </a:lnSpc>
              <a:spcBef>
                <a:spcPts val="0"/>
              </a:spcBef>
              <a:spcAft>
                <a:spcPts val="0"/>
              </a:spcAft>
              <a:buNone/>
            </a:pPr>
            <a:endParaRPr sz="2925" b="1"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457200" lvl="0" indent="-414337" algn="l" rtl="0">
              <a:lnSpc>
                <a:spcPct val="115000"/>
              </a:lnSpc>
              <a:spcBef>
                <a:spcPts val="0"/>
              </a:spcBef>
              <a:spcAft>
                <a:spcPts val="0"/>
              </a:spcAft>
              <a:buSzPts val="2925"/>
              <a:buAutoNum type="arabicPeriod"/>
            </a:pPr>
            <a:r>
              <a:rPr lang="de" sz="3200" b="1" dirty="0"/>
              <a:t>Gottes Wort lesen, nachdenken und tun</a:t>
            </a:r>
            <a:endParaRPr sz="3200" b="1" dirty="0"/>
          </a:p>
          <a:p>
            <a:pPr marL="0" marR="0" lvl="0" indent="0" algn="l" rtl="0">
              <a:lnSpc>
                <a:spcPct val="115000"/>
              </a:lnSpc>
              <a:spcBef>
                <a:spcPts val="0"/>
              </a:spcBef>
              <a:spcAft>
                <a:spcPts val="0"/>
              </a:spcAft>
              <a:buNone/>
            </a:pPr>
            <a:r>
              <a:rPr lang="de" sz="3200" b="1" dirty="0"/>
              <a:t>2. Gebet</a:t>
            </a:r>
            <a:endParaRPr sz="3200" b="1" dirty="0"/>
          </a:p>
        </p:txBody>
      </p:sp>
      <p:sp>
        <p:nvSpPr>
          <p:cNvPr id="154" name="Google Shape;154;p30"/>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rmAutofit/>
          </a:bodyPr>
          <a:lstStyle/>
          <a:p>
            <a:pPr marL="457200" lvl="0" indent="-414337" algn="l" rtl="0">
              <a:lnSpc>
                <a:spcPct val="115000"/>
              </a:lnSpc>
              <a:spcBef>
                <a:spcPts val="0"/>
              </a:spcBef>
              <a:spcAft>
                <a:spcPts val="0"/>
              </a:spcAft>
              <a:buClr>
                <a:schemeClr val="dk1"/>
              </a:buClr>
              <a:buSzPts val="2925"/>
              <a:buAutoNum type="arabicPeriod"/>
            </a:pPr>
            <a:r>
              <a:rPr lang="de" sz="2800" b="1" dirty="0" err="1">
                <a:solidFill>
                  <a:schemeClr val="dk1"/>
                </a:solidFill>
              </a:rPr>
              <a:t>Чтение</a:t>
            </a:r>
            <a:r>
              <a:rPr lang="de" sz="2800" b="1" dirty="0">
                <a:solidFill>
                  <a:schemeClr val="dk1"/>
                </a:solidFill>
              </a:rPr>
              <a:t> </a:t>
            </a:r>
            <a:r>
              <a:rPr lang="de" sz="2800" b="1" dirty="0" err="1">
                <a:solidFill>
                  <a:schemeClr val="dk1"/>
                </a:solidFill>
              </a:rPr>
              <a:t>Божьего</a:t>
            </a:r>
            <a:r>
              <a:rPr lang="de" sz="2800" b="1" dirty="0">
                <a:solidFill>
                  <a:schemeClr val="dk1"/>
                </a:solidFill>
              </a:rPr>
              <a:t> </a:t>
            </a:r>
            <a:r>
              <a:rPr lang="de" sz="2800" b="1" dirty="0" err="1">
                <a:solidFill>
                  <a:schemeClr val="dk1"/>
                </a:solidFill>
              </a:rPr>
              <a:t>Слова</a:t>
            </a:r>
            <a:r>
              <a:rPr lang="de" sz="2800" b="1" dirty="0">
                <a:solidFill>
                  <a:schemeClr val="dk1"/>
                </a:solidFill>
              </a:rPr>
              <a:t>, </a:t>
            </a:r>
            <a:r>
              <a:rPr lang="de" sz="2800" b="1" dirty="0" err="1">
                <a:solidFill>
                  <a:schemeClr val="dk1"/>
                </a:solidFill>
              </a:rPr>
              <a:t>размышление</a:t>
            </a:r>
            <a:endParaRPr sz="2800" b="1" dirty="0">
              <a:solidFill>
                <a:schemeClr val="dk1"/>
              </a:solidFill>
            </a:endParaRPr>
          </a:p>
          <a:p>
            <a:pPr marL="457200" lvl="0" indent="0" algn="l" rtl="0">
              <a:lnSpc>
                <a:spcPct val="115000"/>
              </a:lnSpc>
              <a:spcBef>
                <a:spcPts val="0"/>
              </a:spcBef>
              <a:spcAft>
                <a:spcPts val="0"/>
              </a:spcAft>
              <a:buNone/>
            </a:pPr>
            <a:r>
              <a:rPr lang="de" sz="2800" b="1" dirty="0" err="1">
                <a:solidFill>
                  <a:schemeClr val="dk1"/>
                </a:solidFill>
              </a:rPr>
              <a:t>и</a:t>
            </a:r>
            <a:r>
              <a:rPr lang="de" sz="2800" b="1" dirty="0">
                <a:solidFill>
                  <a:schemeClr val="dk1"/>
                </a:solidFill>
              </a:rPr>
              <a:t> </a:t>
            </a:r>
            <a:r>
              <a:rPr lang="de" sz="2800" b="1" dirty="0" err="1">
                <a:solidFill>
                  <a:schemeClr val="dk1"/>
                </a:solidFill>
              </a:rPr>
              <a:t>исполнение</a:t>
            </a:r>
            <a:r>
              <a:rPr lang="de" sz="2800" b="1" dirty="0">
                <a:solidFill>
                  <a:schemeClr val="dk1"/>
                </a:solidFill>
              </a:rPr>
              <a:t> </a:t>
            </a:r>
            <a:endParaRPr sz="2800" b="1" dirty="0">
              <a:solidFill>
                <a:schemeClr val="dk1"/>
              </a:solidFill>
            </a:endParaRPr>
          </a:p>
          <a:p>
            <a:pPr marL="0" marR="0" lvl="0" indent="0" algn="l" rtl="0">
              <a:lnSpc>
                <a:spcPct val="115000"/>
              </a:lnSpc>
              <a:spcBef>
                <a:spcPts val="0"/>
              </a:spcBef>
              <a:spcAft>
                <a:spcPts val="0"/>
              </a:spcAft>
              <a:buNone/>
            </a:pPr>
            <a:r>
              <a:rPr lang="de" sz="3200" b="1" dirty="0">
                <a:solidFill>
                  <a:schemeClr val="dk1"/>
                </a:solidFill>
              </a:rPr>
              <a:t>2. </a:t>
            </a:r>
            <a:r>
              <a:rPr lang="de" sz="3200" b="1" dirty="0" err="1">
                <a:solidFill>
                  <a:schemeClr val="dk1"/>
                </a:solidFill>
              </a:rPr>
              <a:t>Молитва</a:t>
            </a:r>
            <a:endParaRPr sz="3200"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de" sz="4400" b="1" dirty="0"/>
              <a:t>Erschaffe mir, o Gott, ein </a:t>
            </a:r>
            <a:r>
              <a:rPr lang="de" sz="4400" b="1" dirty="0">
                <a:solidFill>
                  <a:schemeClr val="accent1"/>
                </a:solidFill>
              </a:rPr>
              <a:t>reines Herz </a:t>
            </a:r>
            <a:r>
              <a:rPr lang="de" sz="4400" b="1" dirty="0"/>
              <a:t>(</a:t>
            </a:r>
            <a:r>
              <a:rPr lang="de" sz="4400" b="1" dirty="0" err="1"/>
              <a:t>Ps</a:t>
            </a:r>
            <a:r>
              <a:rPr lang="de" sz="4400" b="1" dirty="0"/>
              <a:t> 51,12)</a:t>
            </a:r>
            <a:endParaRPr sz="4400" b="1" dirty="0"/>
          </a:p>
        </p:txBody>
      </p:sp>
      <p:sp>
        <p:nvSpPr>
          <p:cNvPr id="160" name="Google Shape;160;p31"/>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de" sz="4400" b="1" dirty="0" err="1">
                <a:solidFill>
                  <a:schemeClr val="accent1"/>
                </a:solidFill>
              </a:rPr>
              <a:t>Сердце</a:t>
            </a:r>
            <a:r>
              <a:rPr lang="de" sz="4400" b="1" dirty="0">
                <a:solidFill>
                  <a:schemeClr val="accent1"/>
                </a:solidFill>
              </a:rPr>
              <a:t> </a:t>
            </a:r>
            <a:r>
              <a:rPr lang="de" sz="4400" b="1" dirty="0" err="1">
                <a:solidFill>
                  <a:schemeClr val="accent1"/>
                </a:solidFill>
              </a:rPr>
              <a:t>чистое</a:t>
            </a:r>
            <a:r>
              <a:rPr lang="de" sz="4400" b="1" dirty="0">
                <a:solidFill>
                  <a:schemeClr val="dk1"/>
                </a:solidFill>
              </a:rPr>
              <a:t> </a:t>
            </a:r>
            <a:r>
              <a:rPr lang="de" sz="4400" b="1" dirty="0" err="1">
                <a:solidFill>
                  <a:schemeClr val="dk1"/>
                </a:solidFill>
              </a:rPr>
              <a:t>сотвори</a:t>
            </a:r>
            <a:r>
              <a:rPr lang="de" sz="4400" b="1" dirty="0">
                <a:solidFill>
                  <a:schemeClr val="dk1"/>
                </a:solidFill>
              </a:rPr>
              <a:t> </a:t>
            </a:r>
            <a:r>
              <a:rPr lang="de" sz="4400" b="1" dirty="0" err="1">
                <a:solidFill>
                  <a:schemeClr val="dk1"/>
                </a:solidFill>
              </a:rPr>
              <a:t>во</a:t>
            </a:r>
            <a:r>
              <a:rPr lang="de" sz="4400" b="1" dirty="0">
                <a:solidFill>
                  <a:schemeClr val="dk1"/>
                </a:solidFill>
              </a:rPr>
              <a:t> </a:t>
            </a:r>
            <a:r>
              <a:rPr lang="de" sz="4400" b="1" dirty="0" err="1">
                <a:solidFill>
                  <a:schemeClr val="dk1"/>
                </a:solidFill>
              </a:rPr>
              <a:t>мне</a:t>
            </a:r>
            <a:r>
              <a:rPr lang="de" sz="4400" b="1" dirty="0">
                <a:solidFill>
                  <a:schemeClr val="dk1"/>
                </a:solidFill>
              </a:rPr>
              <a:t> (</a:t>
            </a:r>
            <a:r>
              <a:rPr lang="de" sz="4400" b="1" dirty="0" err="1">
                <a:solidFill>
                  <a:schemeClr val="dk1"/>
                </a:solidFill>
              </a:rPr>
              <a:t>Пс</a:t>
            </a:r>
            <a:r>
              <a:rPr lang="de" sz="4400" b="1" dirty="0">
                <a:solidFill>
                  <a:schemeClr val="dk1"/>
                </a:solidFill>
              </a:rPr>
              <a:t>. 50:12)</a:t>
            </a:r>
            <a:endParaRPr sz="4400" b="1"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457200" lvl="0" indent="-388937" algn="l" rtl="0">
              <a:lnSpc>
                <a:spcPct val="115000"/>
              </a:lnSpc>
              <a:spcBef>
                <a:spcPts val="0"/>
              </a:spcBef>
              <a:spcAft>
                <a:spcPts val="0"/>
              </a:spcAft>
              <a:buSzPts val="2525"/>
              <a:buAutoNum type="arabicPeriod"/>
            </a:pPr>
            <a:r>
              <a:rPr lang="de" sz="2800" b="1" dirty="0"/>
              <a:t>Gottes Wort lesen, nachdenken und tun</a:t>
            </a:r>
            <a:endParaRPr sz="2800" b="1" dirty="0"/>
          </a:p>
          <a:p>
            <a:pPr marL="0" lvl="0" indent="0" algn="l" rtl="0">
              <a:lnSpc>
                <a:spcPct val="115000"/>
              </a:lnSpc>
              <a:spcBef>
                <a:spcPts val="0"/>
              </a:spcBef>
              <a:spcAft>
                <a:spcPts val="0"/>
              </a:spcAft>
              <a:buNone/>
            </a:pPr>
            <a:r>
              <a:rPr lang="de" sz="2800" b="1" dirty="0"/>
              <a:t> 2.  Gebet</a:t>
            </a:r>
            <a:endParaRPr sz="2800" b="1" dirty="0"/>
          </a:p>
          <a:p>
            <a:pPr marL="0" marR="0" lvl="0" indent="0" algn="l" rtl="0">
              <a:lnSpc>
                <a:spcPct val="115000"/>
              </a:lnSpc>
              <a:spcBef>
                <a:spcPts val="0"/>
              </a:spcBef>
              <a:spcAft>
                <a:spcPts val="0"/>
              </a:spcAft>
              <a:buNone/>
            </a:pPr>
            <a:r>
              <a:rPr lang="de" sz="2800" b="1" dirty="0"/>
              <a:t> 3.  Gemeinschaft in der örtlichen Gemeinde</a:t>
            </a:r>
            <a:endParaRPr sz="2800" b="1" dirty="0"/>
          </a:p>
        </p:txBody>
      </p:sp>
      <p:sp>
        <p:nvSpPr>
          <p:cNvPr id="166" name="Google Shape;166;p32"/>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rmAutofit/>
          </a:bodyPr>
          <a:lstStyle/>
          <a:p>
            <a:pPr marL="68263" lvl="0" indent="0" algn="l" rtl="0">
              <a:lnSpc>
                <a:spcPct val="95000"/>
              </a:lnSpc>
              <a:spcBef>
                <a:spcPts val="0"/>
              </a:spcBef>
              <a:spcAft>
                <a:spcPts val="0"/>
              </a:spcAft>
              <a:buClr>
                <a:schemeClr val="dk1"/>
              </a:buClr>
              <a:buSzPts val="2525"/>
              <a:buNone/>
            </a:pPr>
            <a:r>
              <a:rPr lang="de" sz="2800" b="1" dirty="0">
                <a:solidFill>
                  <a:schemeClr val="dk1"/>
                </a:solidFill>
              </a:rPr>
              <a:t>1. </a:t>
            </a:r>
            <a:r>
              <a:rPr lang="de" sz="2800" b="1" dirty="0" err="1">
                <a:solidFill>
                  <a:schemeClr val="dk1"/>
                </a:solidFill>
              </a:rPr>
              <a:t>Чтение</a:t>
            </a:r>
            <a:r>
              <a:rPr lang="de" sz="2800" b="1" dirty="0">
                <a:solidFill>
                  <a:schemeClr val="dk1"/>
                </a:solidFill>
              </a:rPr>
              <a:t> </a:t>
            </a:r>
            <a:r>
              <a:rPr lang="de" sz="2800" b="1" dirty="0" err="1">
                <a:solidFill>
                  <a:schemeClr val="dk1"/>
                </a:solidFill>
              </a:rPr>
              <a:t>Божьего</a:t>
            </a:r>
            <a:r>
              <a:rPr lang="de" sz="2800" b="1" dirty="0">
                <a:solidFill>
                  <a:schemeClr val="dk1"/>
                </a:solidFill>
              </a:rPr>
              <a:t> </a:t>
            </a:r>
            <a:r>
              <a:rPr lang="de" sz="2800" b="1" dirty="0" err="1">
                <a:solidFill>
                  <a:schemeClr val="dk1"/>
                </a:solidFill>
              </a:rPr>
              <a:t>Слова</a:t>
            </a:r>
            <a:r>
              <a:rPr lang="de" sz="2800" b="1" dirty="0">
                <a:solidFill>
                  <a:schemeClr val="dk1"/>
                </a:solidFill>
              </a:rPr>
              <a:t>, </a:t>
            </a:r>
            <a:r>
              <a:rPr lang="de" sz="2800" b="1" dirty="0" err="1">
                <a:solidFill>
                  <a:schemeClr val="dk1"/>
                </a:solidFill>
              </a:rPr>
              <a:t>размышление</a:t>
            </a:r>
            <a:r>
              <a:rPr lang="de" sz="2800" b="1" dirty="0">
                <a:solidFill>
                  <a:schemeClr val="dk1"/>
                </a:solidFill>
              </a:rPr>
              <a:t> </a:t>
            </a:r>
            <a:r>
              <a:rPr lang="de" sz="2800" b="1" dirty="0" err="1">
                <a:solidFill>
                  <a:schemeClr val="dk1"/>
                </a:solidFill>
              </a:rPr>
              <a:t>и</a:t>
            </a:r>
            <a:r>
              <a:rPr lang="de" sz="2800" b="1" dirty="0">
                <a:solidFill>
                  <a:schemeClr val="dk1"/>
                </a:solidFill>
              </a:rPr>
              <a:t> </a:t>
            </a:r>
            <a:r>
              <a:rPr lang="de" sz="2800" b="1" dirty="0" err="1">
                <a:solidFill>
                  <a:schemeClr val="dk1"/>
                </a:solidFill>
              </a:rPr>
              <a:t>исполнение</a:t>
            </a:r>
            <a:r>
              <a:rPr lang="de" sz="2800" b="1" dirty="0">
                <a:solidFill>
                  <a:schemeClr val="dk1"/>
                </a:solidFill>
              </a:rPr>
              <a:t> </a:t>
            </a:r>
            <a:endParaRPr sz="2800" b="1" dirty="0">
              <a:solidFill>
                <a:schemeClr val="dk1"/>
              </a:solidFill>
            </a:endParaRPr>
          </a:p>
          <a:p>
            <a:pPr marL="0" lvl="0" indent="0" algn="l" rtl="0">
              <a:lnSpc>
                <a:spcPct val="95000"/>
              </a:lnSpc>
              <a:spcBef>
                <a:spcPts val="0"/>
              </a:spcBef>
              <a:spcAft>
                <a:spcPts val="0"/>
              </a:spcAft>
              <a:buNone/>
            </a:pPr>
            <a:r>
              <a:rPr lang="de" sz="2800" b="1" dirty="0">
                <a:solidFill>
                  <a:schemeClr val="dk1"/>
                </a:solidFill>
              </a:rPr>
              <a:t>2. </a:t>
            </a:r>
            <a:r>
              <a:rPr lang="de" sz="2800" b="1" dirty="0" err="1">
                <a:solidFill>
                  <a:schemeClr val="dk1"/>
                </a:solidFill>
              </a:rPr>
              <a:t>Молитва</a:t>
            </a:r>
            <a:endParaRPr sz="2800" dirty="0">
              <a:solidFill>
                <a:schemeClr val="dk1"/>
              </a:solidFill>
            </a:endParaRPr>
          </a:p>
          <a:p>
            <a:pPr marL="0" marR="0" lvl="0" indent="0" algn="l" rtl="0">
              <a:lnSpc>
                <a:spcPct val="95000"/>
              </a:lnSpc>
              <a:spcBef>
                <a:spcPts val="0"/>
              </a:spcBef>
              <a:spcAft>
                <a:spcPts val="0"/>
              </a:spcAft>
              <a:buNone/>
            </a:pPr>
            <a:r>
              <a:rPr lang="de" sz="2800" b="1" dirty="0">
                <a:solidFill>
                  <a:schemeClr val="dk1"/>
                </a:solidFill>
              </a:rPr>
              <a:t>3. </a:t>
            </a:r>
            <a:r>
              <a:rPr lang="de" sz="2800" b="1" dirty="0" err="1">
                <a:solidFill>
                  <a:schemeClr val="dk1"/>
                </a:solidFill>
              </a:rPr>
              <a:t>Общение</a:t>
            </a:r>
            <a:r>
              <a:rPr lang="de" sz="2800" b="1" dirty="0">
                <a:solidFill>
                  <a:schemeClr val="dk1"/>
                </a:solidFill>
              </a:rPr>
              <a:t> </a:t>
            </a:r>
            <a:r>
              <a:rPr lang="de" sz="2800" b="1" dirty="0" err="1">
                <a:solidFill>
                  <a:schemeClr val="dk1"/>
                </a:solidFill>
              </a:rPr>
              <a:t>с</a:t>
            </a:r>
            <a:r>
              <a:rPr lang="de" sz="2800" b="1" dirty="0">
                <a:solidFill>
                  <a:schemeClr val="dk1"/>
                </a:solidFill>
              </a:rPr>
              <a:t> </a:t>
            </a:r>
            <a:r>
              <a:rPr lang="de" sz="2800" b="1" dirty="0" err="1">
                <a:solidFill>
                  <a:schemeClr val="dk1"/>
                </a:solidFill>
              </a:rPr>
              <a:t>верующими</a:t>
            </a:r>
            <a:r>
              <a:rPr lang="de" sz="2800" b="1" dirty="0">
                <a:solidFill>
                  <a:schemeClr val="dk1"/>
                </a:solidFill>
              </a:rPr>
              <a:t> </a:t>
            </a:r>
            <a:r>
              <a:rPr lang="de" sz="2800" b="1" dirty="0" err="1">
                <a:solidFill>
                  <a:schemeClr val="dk1"/>
                </a:solidFill>
              </a:rPr>
              <a:t>в</a:t>
            </a:r>
            <a:r>
              <a:rPr lang="de" sz="2800" b="1" dirty="0">
                <a:solidFill>
                  <a:schemeClr val="dk1"/>
                </a:solidFill>
              </a:rPr>
              <a:t> </a:t>
            </a:r>
            <a:r>
              <a:rPr lang="de" sz="2800" b="1" dirty="0" err="1">
                <a:solidFill>
                  <a:schemeClr val="dk1"/>
                </a:solidFill>
              </a:rPr>
              <a:t>поместной</a:t>
            </a:r>
            <a:r>
              <a:rPr lang="de" sz="2800" b="1" dirty="0">
                <a:solidFill>
                  <a:schemeClr val="dk1"/>
                </a:solidFill>
              </a:rPr>
              <a:t> </a:t>
            </a:r>
            <a:r>
              <a:rPr lang="de" sz="2800" b="1" dirty="0" err="1">
                <a:solidFill>
                  <a:schemeClr val="dk1"/>
                </a:solidFill>
              </a:rPr>
              <a:t>церкви</a:t>
            </a:r>
            <a:endParaRPr sz="2800" b="1"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body" idx="1"/>
          </p:nvPr>
        </p:nvSpPr>
        <p:spPr>
          <a:xfrm>
            <a:off x="349950" y="175500"/>
            <a:ext cx="8444100" cy="2349300"/>
          </a:xfrm>
          <a:prstGeom prst="rect">
            <a:avLst/>
          </a:prstGeom>
        </p:spPr>
        <p:txBody>
          <a:bodyPr spcFirstLastPara="1" wrap="square" lIns="91425" tIns="91425" rIns="91425" bIns="91425" anchor="t" anchorCtr="0">
            <a:noAutofit/>
          </a:bodyPr>
          <a:lstStyle/>
          <a:p>
            <a:pPr marL="457200" lvl="0" indent="-388937" algn="l" rtl="0">
              <a:lnSpc>
                <a:spcPct val="115000"/>
              </a:lnSpc>
              <a:spcBef>
                <a:spcPts val="0"/>
              </a:spcBef>
              <a:spcAft>
                <a:spcPts val="0"/>
              </a:spcAft>
              <a:buSzPts val="2525"/>
              <a:buAutoNum type="arabicPeriod"/>
            </a:pPr>
            <a:r>
              <a:rPr lang="de" sz="2525" b="1"/>
              <a:t>Gottes Wort lesen, nachdenken und tun</a:t>
            </a:r>
            <a:endParaRPr sz="2525" b="1"/>
          </a:p>
          <a:p>
            <a:pPr marL="0" lvl="0" indent="0" algn="l" rtl="0">
              <a:lnSpc>
                <a:spcPct val="115000"/>
              </a:lnSpc>
              <a:spcBef>
                <a:spcPts val="0"/>
              </a:spcBef>
              <a:spcAft>
                <a:spcPts val="0"/>
              </a:spcAft>
              <a:buNone/>
            </a:pPr>
            <a:r>
              <a:rPr lang="de" sz="2525" b="1"/>
              <a:t>2. Gebet</a:t>
            </a:r>
            <a:endParaRPr sz="2525" b="1"/>
          </a:p>
          <a:p>
            <a:pPr marL="0" marR="0" lvl="0" indent="0" algn="l" rtl="0">
              <a:lnSpc>
                <a:spcPct val="115000"/>
              </a:lnSpc>
              <a:spcBef>
                <a:spcPts val="0"/>
              </a:spcBef>
              <a:spcAft>
                <a:spcPts val="0"/>
              </a:spcAft>
              <a:buNone/>
            </a:pPr>
            <a:r>
              <a:rPr lang="de" sz="2525" b="1"/>
              <a:t>3. Gemeinschaft in der örtlichen Gemeinde </a:t>
            </a:r>
            <a:endParaRPr sz="2525" b="1"/>
          </a:p>
          <a:p>
            <a:pPr marL="0" marR="0" lvl="0" indent="0" algn="l" rtl="0">
              <a:lnSpc>
                <a:spcPct val="115000"/>
              </a:lnSpc>
              <a:spcBef>
                <a:spcPts val="0"/>
              </a:spcBef>
              <a:spcAft>
                <a:spcPts val="0"/>
              </a:spcAft>
              <a:buNone/>
            </a:pPr>
            <a:r>
              <a:rPr lang="de" sz="2525" b="1"/>
              <a:t>4. Gottes Vorsehung anhand der Schrift deuten</a:t>
            </a:r>
            <a:endParaRPr sz="2525" b="1"/>
          </a:p>
        </p:txBody>
      </p:sp>
      <p:sp>
        <p:nvSpPr>
          <p:cNvPr id="172" name="Google Shape;172;p33"/>
          <p:cNvSpPr txBox="1">
            <a:spLocks noGrp="1"/>
          </p:cNvSpPr>
          <p:nvPr>
            <p:ph type="body" idx="2"/>
          </p:nvPr>
        </p:nvSpPr>
        <p:spPr>
          <a:xfrm>
            <a:off x="349950" y="2607500"/>
            <a:ext cx="8444100" cy="2349300"/>
          </a:xfrm>
          <a:prstGeom prst="rect">
            <a:avLst/>
          </a:prstGeom>
        </p:spPr>
        <p:txBody>
          <a:bodyPr spcFirstLastPara="1" wrap="square" lIns="91425" tIns="91425" rIns="91425" bIns="91425" anchor="t" anchorCtr="0">
            <a:normAutofit lnSpcReduction="10000"/>
          </a:bodyPr>
          <a:lstStyle/>
          <a:p>
            <a:pPr marL="457200" lvl="0" indent="-388937" algn="l" rtl="0">
              <a:lnSpc>
                <a:spcPct val="95000"/>
              </a:lnSpc>
              <a:spcBef>
                <a:spcPts val="0"/>
              </a:spcBef>
              <a:spcAft>
                <a:spcPts val="0"/>
              </a:spcAft>
              <a:buClr>
                <a:schemeClr val="dk1"/>
              </a:buClr>
              <a:buSzPts val="2525"/>
              <a:buAutoNum type="arabicPeriod"/>
            </a:pPr>
            <a:r>
              <a:rPr lang="de" sz="2525" b="1">
                <a:solidFill>
                  <a:schemeClr val="dk1"/>
                </a:solidFill>
              </a:rPr>
              <a:t>Чтение Божьего Слова, размышление</a:t>
            </a:r>
            <a:endParaRPr sz="2525" b="1">
              <a:solidFill>
                <a:schemeClr val="dk1"/>
              </a:solidFill>
            </a:endParaRPr>
          </a:p>
          <a:p>
            <a:pPr marL="457200" lvl="0" indent="0" algn="l" rtl="0">
              <a:lnSpc>
                <a:spcPct val="95000"/>
              </a:lnSpc>
              <a:spcBef>
                <a:spcPts val="0"/>
              </a:spcBef>
              <a:spcAft>
                <a:spcPts val="0"/>
              </a:spcAft>
              <a:buNone/>
            </a:pPr>
            <a:r>
              <a:rPr lang="de" sz="2525" b="1">
                <a:solidFill>
                  <a:schemeClr val="dk1"/>
                </a:solidFill>
              </a:rPr>
              <a:t>и исполнение </a:t>
            </a:r>
            <a:endParaRPr sz="2525" b="1">
              <a:solidFill>
                <a:schemeClr val="dk1"/>
              </a:solidFill>
            </a:endParaRPr>
          </a:p>
          <a:p>
            <a:pPr marL="0" lvl="0" indent="0" algn="l" rtl="0">
              <a:lnSpc>
                <a:spcPct val="95000"/>
              </a:lnSpc>
              <a:spcBef>
                <a:spcPts val="0"/>
              </a:spcBef>
              <a:spcAft>
                <a:spcPts val="0"/>
              </a:spcAft>
              <a:buNone/>
            </a:pPr>
            <a:r>
              <a:rPr lang="de" sz="2525" b="1">
                <a:solidFill>
                  <a:schemeClr val="dk1"/>
                </a:solidFill>
              </a:rPr>
              <a:t>2. Молитва</a:t>
            </a:r>
            <a:endParaRPr sz="2525">
              <a:solidFill>
                <a:schemeClr val="dk1"/>
              </a:solidFill>
            </a:endParaRPr>
          </a:p>
          <a:p>
            <a:pPr marL="0" marR="0" lvl="0" indent="0" algn="l" rtl="0">
              <a:lnSpc>
                <a:spcPct val="95000"/>
              </a:lnSpc>
              <a:spcBef>
                <a:spcPts val="0"/>
              </a:spcBef>
              <a:spcAft>
                <a:spcPts val="0"/>
              </a:spcAft>
              <a:buNone/>
            </a:pPr>
            <a:r>
              <a:rPr lang="de" sz="2525" b="1">
                <a:solidFill>
                  <a:schemeClr val="dk1"/>
                </a:solidFill>
              </a:rPr>
              <a:t>3. Общение с верующими в поместной церкви</a:t>
            </a:r>
            <a:endParaRPr sz="2525" b="1">
              <a:solidFill>
                <a:schemeClr val="dk1"/>
              </a:solidFill>
            </a:endParaRPr>
          </a:p>
          <a:p>
            <a:pPr marL="0" marR="0" lvl="0" indent="0" algn="l" rtl="0">
              <a:lnSpc>
                <a:spcPct val="95000"/>
              </a:lnSpc>
              <a:spcBef>
                <a:spcPts val="0"/>
              </a:spcBef>
              <a:spcAft>
                <a:spcPts val="0"/>
              </a:spcAft>
              <a:buNone/>
            </a:pPr>
            <a:r>
              <a:rPr lang="de" sz="2525" b="1">
                <a:solidFill>
                  <a:schemeClr val="dk1"/>
                </a:solidFill>
              </a:rPr>
              <a:t>4. Толкование Божьего провидения на основании Писания</a:t>
            </a:r>
            <a:endParaRPr sz="2525" b="1">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body" idx="1"/>
          </p:nvPr>
        </p:nvSpPr>
        <p:spPr>
          <a:xfrm>
            <a:off x="349950" y="107975"/>
            <a:ext cx="8444100" cy="2349300"/>
          </a:xfrm>
          <a:prstGeom prst="rect">
            <a:avLst/>
          </a:prstGeom>
        </p:spPr>
        <p:txBody>
          <a:bodyPr spcFirstLastPara="1" wrap="square" lIns="91425" tIns="91425" rIns="91425" bIns="91425" anchor="t" anchorCtr="0">
            <a:noAutofit/>
          </a:bodyPr>
          <a:lstStyle/>
          <a:p>
            <a:pPr marL="457200" lvl="0" indent="-369887" algn="l" rtl="0">
              <a:lnSpc>
                <a:spcPct val="115000"/>
              </a:lnSpc>
              <a:spcBef>
                <a:spcPts val="0"/>
              </a:spcBef>
              <a:spcAft>
                <a:spcPts val="0"/>
              </a:spcAft>
              <a:buSzPts val="2225"/>
              <a:buAutoNum type="arabicPeriod"/>
            </a:pPr>
            <a:r>
              <a:rPr lang="de" sz="2100" b="1" dirty="0"/>
              <a:t>Gottes Wort lesen, nachdenken und tun</a:t>
            </a:r>
            <a:endParaRPr sz="2100" b="1" dirty="0"/>
          </a:p>
          <a:p>
            <a:pPr marL="0" lvl="0" indent="0" algn="l" rtl="0">
              <a:lnSpc>
                <a:spcPct val="115000"/>
              </a:lnSpc>
              <a:spcBef>
                <a:spcPts val="0"/>
              </a:spcBef>
              <a:spcAft>
                <a:spcPts val="0"/>
              </a:spcAft>
              <a:buNone/>
            </a:pPr>
            <a:r>
              <a:rPr lang="de" sz="2100" b="1" dirty="0"/>
              <a:t>2.   Gebet</a:t>
            </a:r>
            <a:endParaRPr sz="2100" b="1" dirty="0"/>
          </a:p>
          <a:p>
            <a:pPr marL="0" marR="0" lvl="0" indent="0" algn="l" rtl="0">
              <a:lnSpc>
                <a:spcPct val="115000"/>
              </a:lnSpc>
              <a:spcBef>
                <a:spcPts val="0"/>
              </a:spcBef>
              <a:spcAft>
                <a:spcPts val="0"/>
              </a:spcAft>
              <a:buNone/>
            </a:pPr>
            <a:r>
              <a:rPr lang="de" sz="2100" b="1" dirty="0"/>
              <a:t>3.   Gemeinschaft in der örtlichen Gemeinde </a:t>
            </a:r>
            <a:endParaRPr sz="2100" b="1" dirty="0"/>
          </a:p>
          <a:p>
            <a:pPr marL="0" marR="0" lvl="0" indent="0" algn="l" rtl="0">
              <a:lnSpc>
                <a:spcPct val="115000"/>
              </a:lnSpc>
              <a:spcBef>
                <a:spcPts val="0"/>
              </a:spcBef>
              <a:spcAft>
                <a:spcPts val="0"/>
              </a:spcAft>
              <a:buNone/>
            </a:pPr>
            <a:r>
              <a:rPr lang="de" sz="2100" b="1" dirty="0"/>
              <a:t>4.   Gottes Vorsehung anhand der Schrift deuten</a:t>
            </a:r>
            <a:endParaRPr sz="2100" b="1" dirty="0"/>
          </a:p>
          <a:p>
            <a:pPr marL="0" marR="0" lvl="0" indent="0" algn="l" rtl="0">
              <a:lnSpc>
                <a:spcPct val="115000"/>
              </a:lnSpc>
              <a:spcBef>
                <a:spcPts val="0"/>
              </a:spcBef>
              <a:spcAft>
                <a:spcPts val="0"/>
              </a:spcAft>
              <a:buNone/>
            </a:pPr>
            <a:r>
              <a:rPr lang="de" sz="2100" b="1" dirty="0"/>
              <a:t>5.   Gebote Gottes halten </a:t>
            </a:r>
            <a:endParaRPr sz="2100" b="1" dirty="0"/>
          </a:p>
        </p:txBody>
      </p:sp>
      <p:sp>
        <p:nvSpPr>
          <p:cNvPr id="178" name="Google Shape;178;p34"/>
          <p:cNvSpPr txBox="1">
            <a:spLocks noGrp="1"/>
          </p:cNvSpPr>
          <p:nvPr>
            <p:ph type="body" idx="2"/>
          </p:nvPr>
        </p:nvSpPr>
        <p:spPr>
          <a:xfrm>
            <a:off x="349950" y="2340675"/>
            <a:ext cx="8444100" cy="23493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1"/>
              </a:buClr>
              <a:buSzPts val="2200"/>
              <a:buAutoNum type="arabicPeriod"/>
            </a:pPr>
            <a:r>
              <a:rPr lang="de" sz="2100" b="1" dirty="0" err="1">
                <a:solidFill>
                  <a:schemeClr val="dk1"/>
                </a:solidFill>
              </a:rPr>
              <a:t>Чтение</a:t>
            </a:r>
            <a:r>
              <a:rPr lang="de" sz="2100" b="1" dirty="0">
                <a:solidFill>
                  <a:schemeClr val="dk1"/>
                </a:solidFill>
              </a:rPr>
              <a:t> </a:t>
            </a:r>
            <a:r>
              <a:rPr lang="de" sz="2100" b="1" dirty="0" err="1">
                <a:solidFill>
                  <a:schemeClr val="dk1"/>
                </a:solidFill>
              </a:rPr>
              <a:t>Божьего</a:t>
            </a:r>
            <a:r>
              <a:rPr lang="de" sz="2100" b="1" dirty="0">
                <a:solidFill>
                  <a:schemeClr val="dk1"/>
                </a:solidFill>
              </a:rPr>
              <a:t> </a:t>
            </a:r>
            <a:r>
              <a:rPr lang="de" sz="2100" b="1" dirty="0" err="1">
                <a:solidFill>
                  <a:schemeClr val="dk1"/>
                </a:solidFill>
              </a:rPr>
              <a:t>Слова</a:t>
            </a:r>
            <a:r>
              <a:rPr lang="de" sz="2100" b="1" dirty="0">
                <a:solidFill>
                  <a:schemeClr val="dk1"/>
                </a:solidFill>
              </a:rPr>
              <a:t>, </a:t>
            </a:r>
            <a:r>
              <a:rPr lang="de" sz="2100" b="1" dirty="0" err="1">
                <a:solidFill>
                  <a:schemeClr val="dk1"/>
                </a:solidFill>
              </a:rPr>
              <a:t>размышление</a:t>
            </a:r>
            <a:endParaRPr sz="2100" b="1" dirty="0">
              <a:solidFill>
                <a:schemeClr val="dk1"/>
              </a:solidFill>
            </a:endParaRPr>
          </a:p>
          <a:p>
            <a:pPr marL="0" lvl="0" indent="0" algn="l" rtl="0">
              <a:lnSpc>
                <a:spcPct val="115000"/>
              </a:lnSpc>
              <a:spcBef>
                <a:spcPts val="0"/>
              </a:spcBef>
              <a:spcAft>
                <a:spcPts val="0"/>
              </a:spcAft>
              <a:buSzPts val="852"/>
              <a:buNone/>
            </a:pPr>
            <a:r>
              <a:rPr lang="de" sz="2100" b="1" dirty="0">
                <a:solidFill>
                  <a:schemeClr val="dk1"/>
                </a:solidFill>
              </a:rPr>
              <a:t>      </a:t>
            </a:r>
            <a:r>
              <a:rPr lang="de" sz="2100" b="1" dirty="0" err="1">
                <a:solidFill>
                  <a:schemeClr val="dk1"/>
                </a:solidFill>
              </a:rPr>
              <a:t>и</a:t>
            </a:r>
            <a:r>
              <a:rPr lang="de" sz="2100" b="1" dirty="0">
                <a:solidFill>
                  <a:schemeClr val="dk1"/>
                </a:solidFill>
              </a:rPr>
              <a:t> </a:t>
            </a:r>
            <a:r>
              <a:rPr lang="de" sz="2100" b="1" dirty="0" err="1">
                <a:solidFill>
                  <a:schemeClr val="dk1"/>
                </a:solidFill>
              </a:rPr>
              <a:t>исполнение</a:t>
            </a:r>
            <a:r>
              <a:rPr lang="de" sz="2100" b="1" dirty="0">
                <a:solidFill>
                  <a:schemeClr val="dk1"/>
                </a:solidFill>
              </a:rPr>
              <a:t> </a:t>
            </a:r>
            <a:endParaRPr sz="2100" b="1" dirty="0">
              <a:solidFill>
                <a:schemeClr val="dk1"/>
              </a:solidFill>
            </a:endParaRPr>
          </a:p>
          <a:p>
            <a:pPr marL="0" lvl="0" indent="0" algn="l" rtl="0">
              <a:lnSpc>
                <a:spcPct val="115000"/>
              </a:lnSpc>
              <a:spcBef>
                <a:spcPts val="0"/>
              </a:spcBef>
              <a:spcAft>
                <a:spcPts val="0"/>
              </a:spcAft>
              <a:buSzPts val="852"/>
              <a:buNone/>
            </a:pPr>
            <a:r>
              <a:rPr lang="de" sz="2100" b="1" dirty="0">
                <a:solidFill>
                  <a:schemeClr val="dk1"/>
                </a:solidFill>
              </a:rPr>
              <a:t>2.   </a:t>
            </a:r>
            <a:r>
              <a:rPr lang="de" sz="2100" b="1" dirty="0" err="1">
                <a:solidFill>
                  <a:schemeClr val="dk1"/>
                </a:solidFill>
              </a:rPr>
              <a:t>Молитва</a:t>
            </a:r>
            <a:endParaRPr sz="2100" dirty="0">
              <a:solidFill>
                <a:schemeClr val="dk1"/>
              </a:solidFill>
            </a:endParaRPr>
          </a:p>
          <a:p>
            <a:pPr marL="0" marR="0" lvl="0" indent="0" algn="l" rtl="0">
              <a:lnSpc>
                <a:spcPct val="115000"/>
              </a:lnSpc>
              <a:spcBef>
                <a:spcPts val="0"/>
              </a:spcBef>
              <a:spcAft>
                <a:spcPts val="0"/>
              </a:spcAft>
              <a:buSzPts val="852"/>
              <a:buNone/>
            </a:pPr>
            <a:r>
              <a:rPr lang="de" sz="2100" b="1" dirty="0">
                <a:solidFill>
                  <a:schemeClr val="dk1"/>
                </a:solidFill>
              </a:rPr>
              <a:t>3.   </a:t>
            </a:r>
            <a:r>
              <a:rPr lang="de" sz="2100" b="1" dirty="0" err="1">
                <a:solidFill>
                  <a:schemeClr val="dk1"/>
                </a:solidFill>
              </a:rPr>
              <a:t>Общение</a:t>
            </a:r>
            <a:r>
              <a:rPr lang="de" sz="2100" b="1" dirty="0">
                <a:solidFill>
                  <a:schemeClr val="dk1"/>
                </a:solidFill>
              </a:rPr>
              <a:t> </a:t>
            </a:r>
            <a:r>
              <a:rPr lang="de" sz="2100" b="1" dirty="0" err="1">
                <a:solidFill>
                  <a:schemeClr val="dk1"/>
                </a:solidFill>
              </a:rPr>
              <a:t>с</a:t>
            </a:r>
            <a:r>
              <a:rPr lang="de" sz="2100" b="1" dirty="0">
                <a:solidFill>
                  <a:schemeClr val="dk1"/>
                </a:solidFill>
              </a:rPr>
              <a:t> </a:t>
            </a:r>
            <a:r>
              <a:rPr lang="de" sz="2100" b="1" dirty="0" err="1">
                <a:solidFill>
                  <a:schemeClr val="dk1"/>
                </a:solidFill>
              </a:rPr>
              <a:t>верующими</a:t>
            </a:r>
            <a:r>
              <a:rPr lang="de" sz="2100" b="1" dirty="0">
                <a:solidFill>
                  <a:schemeClr val="dk1"/>
                </a:solidFill>
              </a:rPr>
              <a:t> </a:t>
            </a:r>
            <a:r>
              <a:rPr lang="de" sz="2100" b="1" dirty="0" err="1">
                <a:solidFill>
                  <a:schemeClr val="dk1"/>
                </a:solidFill>
              </a:rPr>
              <a:t>в</a:t>
            </a:r>
            <a:r>
              <a:rPr lang="de" sz="2100" b="1" dirty="0">
                <a:solidFill>
                  <a:schemeClr val="dk1"/>
                </a:solidFill>
              </a:rPr>
              <a:t> </a:t>
            </a:r>
            <a:r>
              <a:rPr lang="de" sz="2100" b="1" dirty="0" err="1">
                <a:solidFill>
                  <a:schemeClr val="dk1"/>
                </a:solidFill>
              </a:rPr>
              <a:t>поместной</a:t>
            </a:r>
            <a:r>
              <a:rPr lang="de" sz="2100" b="1" dirty="0">
                <a:solidFill>
                  <a:schemeClr val="dk1"/>
                </a:solidFill>
              </a:rPr>
              <a:t> </a:t>
            </a:r>
            <a:r>
              <a:rPr lang="de" sz="2100" b="1" dirty="0" err="1">
                <a:solidFill>
                  <a:schemeClr val="dk1"/>
                </a:solidFill>
              </a:rPr>
              <a:t>церкви</a:t>
            </a:r>
            <a:endParaRPr sz="2100" b="1" dirty="0">
              <a:solidFill>
                <a:schemeClr val="dk1"/>
              </a:solidFill>
            </a:endParaRPr>
          </a:p>
          <a:p>
            <a:pPr marL="0" marR="0" lvl="0" indent="0" algn="l" rtl="0">
              <a:lnSpc>
                <a:spcPct val="115000"/>
              </a:lnSpc>
              <a:spcBef>
                <a:spcPts val="0"/>
              </a:spcBef>
              <a:spcAft>
                <a:spcPts val="0"/>
              </a:spcAft>
              <a:buSzPts val="852"/>
              <a:buNone/>
            </a:pPr>
            <a:r>
              <a:rPr lang="de" sz="2100" b="1" dirty="0">
                <a:solidFill>
                  <a:schemeClr val="dk1"/>
                </a:solidFill>
              </a:rPr>
              <a:t>4.  </a:t>
            </a:r>
            <a:r>
              <a:rPr lang="de" sz="2100" b="1" dirty="0" err="1">
                <a:solidFill>
                  <a:schemeClr val="dk1"/>
                </a:solidFill>
              </a:rPr>
              <a:t>Толкование</a:t>
            </a:r>
            <a:r>
              <a:rPr lang="de" sz="2100" b="1" dirty="0">
                <a:solidFill>
                  <a:schemeClr val="dk1"/>
                </a:solidFill>
              </a:rPr>
              <a:t> </a:t>
            </a:r>
            <a:r>
              <a:rPr lang="de" sz="2100" b="1" dirty="0" err="1">
                <a:solidFill>
                  <a:schemeClr val="dk1"/>
                </a:solidFill>
              </a:rPr>
              <a:t>Божьего</a:t>
            </a:r>
            <a:r>
              <a:rPr lang="de" sz="2100" b="1" dirty="0">
                <a:solidFill>
                  <a:schemeClr val="dk1"/>
                </a:solidFill>
              </a:rPr>
              <a:t> </a:t>
            </a:r>
            <a:r>
              <a:rPr lang="de" sz="2100" b="1" dirty="0" err="1">
                <a:solidFill>
                  <a:schemeClr val="dk1"/>
                </a:solidFill>
              </a:rPr>
              <a:t>провидения</a:t>
            </a:r>
            <a:r>
              <a:rPr lang="de" sz="2100" b="1" dirty="0">
                <a:solidFill>
                  <a:schemeClr val="dk1"/>
                </a:solidFill>
              </a:rPr>
              <a:t> </a:t>
            </a:r>
            <a:r>
              <a:rPr lang="de" sz="2100" b="1" dirty="0" err="1">
                <a:solidFill>
                  <a:schemeClr val="dk1"/>
                </a:solidFill>
              </a:rPr>
              <a:t>на</a:t>
            </a:r>
            <a:r>
              <a:rPr lang="de" sz="2100" b="1" dirty="0">
                <a:solidFill>
                  <a:schemeClr val="dk1"/>
                </a:solidFill>
              </a:rPr>
              <a:t> </a:t>
            </a:r>
            <a:r>
              <a:rPr lang="de" sz="2100" b="1" dirty="0" err="1">
                <a:solidFill>
                  <a:schemeClr val="dk1"/>
                </a:solidFill>
              </a:rPr>
              <a:t>основании</a:t>
            </a:r>
            <a:r>
              <a:rPr lang="de" sz="2100" b="1" dirty="0">
                <a:solidFill>
                  <a:schemeClr val="dk1"/>
                </a:solidFill>
              </a:rPr>
              <a:t>                                                                      </a:t>
            </a:r>
            <a:r>
              <a:rPr lang="de" sz="2100" b="1" dirty="0" err="1">
                <a:solidFill>
                  <a:schemeClr val="dk1"/>
                </a:solidFill>
              </a:rPr>
              <a:t>Писания</a:t>
            </a:r>
            <a:endParaRPr sz="2100" b="1" dirty="0">
              <a:solidFill>
                <a:schemeClr val="dk1"/>
              </a:solidFill>
            </a:endParaRPr>
          </a:p>
          <a:p>
            <a:pPr marL="0" marR="0" lvl="0" indent="0" algn="l" rtl="0">
              <a:lnSpc>
                <a:spcPct val="115000"/>
              </a:lnSpc>
              <a:spcBef>
                <a:spcPts val="0"/>
              </a:spcBef>
              <a:spcAft>
                <a:spcPts val="0"/>
              </a:spcAft>
              <a:buSzPts val="852"/>
              <a:buNone/>
            </a:pPr>
            <a:r>
              <a:rPr lang="de" sz="2100" b="1" dirty="0">
                <a:solidFill>
                  <a:schemeClr val="dk1"/>
                </a:solidFill>
              </a:rPr>
              <a:t>5.  </a:t>
            </a:r>
            <a:r>
              <a:rPr lang="de" sz="2100" b="1" dirty="0" err="1">
                <a:solidFill>
                  <a:schemeClr val="dk1"/>
                </a:solidFill>
              </a:rPr>
              <a:t>Соблюдение</a:t>
            </a:r>
            <a:r>
              <a:rPr lang="de" sz="2100" b="1" dirty="0">
                <a:solidFill>
                  <a:schemeClr val="dk1"/>
                </a:solidFill>
              </a:rPr>
              <a:t> </a:t>
            </a:r>
            <a:r>
              <a:rPr lang="de" sz="2100" b="1" dirty="0" err="1">
                <a:solidFill>
                  <a:schemeClr val="dk1"/>
                </a:solidFill>
              </a:rPr>
              <a:t>Божьих</a:t>
            </a:r>
            <a:r>
              <a:rPr lang="de" sz="2100" b="1" dirty="0">
                <a:solidFill>
                  <a:schemeClr val="dk1"/>
                </a:solidFill>
              </a:rPr>
              <a:t> </a:t>
            </a:r>
            <a:r>
              <a:rPr lang="de" sz="2100" b="1" dirty="0" err="1">
                <a:solidFill>
                  <a:schemeClr val="dk1"/>
                </a:solidFill>
              </a:rPr>
              <a:t>заповедей</a:t>
            </a:r>
            <a:endParaRPr sz="2100" b="1" dirty="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ctrTitle"/>
          </p:nvPr>
        </p:nvSpPr>
        <p:spPr>
          <a:xfrm>
            <a:off x="729538" y="429476"/>
            <a:ext cx="7772400" cy="16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dirty="0"/>
              <a:t>Gottes Wille ist      deine Heiligung</a:t>
            </a:r>
            <a:endParaRPr dirty="0"/>
          </a:p>
        </p:txBody>
      </p:sp>
      <p:sp>
        <p:nvSpPr>
          <p:cNvPr id="184" name="Google Shape;184;p35"/>
          <p:cNvSpPr txBox="1">
            <a:spLocks noGrp="1"/>
          </p:cNvSpPr>
          <p:nvPr>
            <p:ph type="ctrTitle" idx="2"/>
          </p:nvPr>
        </p:nvSpPr>
        <p:spPr>
          <a:xfrm>
            <a:off x="729538" y="2972125"/>
            <a:ext cx="7772400" cy="1565400"/>
          </a:xfrm>
          <a:prstGeom prst="rect">
            <a:avLst/>
          </a:prstGeom>
        </p:spPr>
        <p:txBody>
          <a:bodyPr spcFirstLastPara="1" wrap="square" lIns="91425" tIns="91425" rIns="91425" bIns="91425" anchor="ctr" anchorCtr="0">
            <a:noAutofit/>
          </a:bodyPr>
          <a:lstStyle/>
          <a:p>
            <a:pPr lvl="0"/>
            <a:r>
              <a:rPr lang="de" dirty="0" err="1"/>
              <a:t>Воля</a:t>
            </a:r>
            <a:r>
              <a:rPr lang="de" dirty="0"/>
              <a:t> </a:t>
            </a:r>
            <a:r>
              <a:rPr lang="de" dirty="0" err="1"/>
              <a:t>Божья</a:t>
            </a:r>
            <a:r>
              <a:rPr lang="de" dirty="0"/>
              <a:t> - </a:t>
            </a:r>
            <a:r>
              <a:rPr lang="de" dirty="0" err="1"/>
              <a:t>есть</a:t>
            </a:r>
            <a:r>
              <a:rPr lang="de" dirty="0"/>
              <a:t> </a:t>
            </a:r>
            <a:r>
              <a:rPr lang="de" dirty="0" err="1"/>
              <a:t>освящение</a:t>
            </a:r>
            <a:r>
              <a:rPr lang="de" dirty="0"/>
              <a:t> </a:t>
            </a:r>
            <a:r>
              <a:rPr lang="az-Cyrl-AZ" dirty="0"/>
              <a:t>твоё</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56400" y="295825"/>
            <a:ext cx="8431200" cy="2299500"/>
          </a:xfrm>
          <a:prstGeom prst="rect">
            <a:avLst/>
          </a:prstGeom>
        </p:spPr>
        <p:txBody>
          <a:bodyPr spcFirstLastPara="1" wrap="square" lIns="91425" tIns="91425" rIns="91425" bIns="91425" anchor="ctr" anchorCtr="0">
            <a:noAutofit/>
          </a:bodyPr>
          <a:lstStyle/>
          <a:p>
            <a:pPr marL="457200" lvl="0" indent="-660400" algn="ctr" rtl="0">
              <a:spcBef>
                <a:spcPts val="0"/>
              </a:spcBef>
              <a:spcAft>
                <a:spcPts val="0"/>
              </a:spcAft>
              <a:buSzPts val="6800"/>
              <a:buAutoNum type="arabicPeriod"/>
            </a:pPr>
            <a:r>
              <a:rPr lang="de" sz="6400"/>
              <a:t>Heiligkeit ist der  Status eines Gläubigen</a:t>
            </a:r>
            <a:r>
              <a:rPr lang="de" sz="6800"/>
              <a:t> </a:t>
            </a:r>
            <a:endParaRPr sz="6800"/>
          </a:p>
        </p:txBody>
      </p:sp>
      <p:sp>
        <p:nvSpPr>
          <p:cNvPr id="52" name="Google Shape;52;p13"/>
          <p:cNvSpPr txBox="1">
            <a:spLocks noGrp="1"/>
          </p:cNvSpPr>
          <p:nvPr>
            <p:ph type="ctrTitle" idx="2"/>
          </p:nvPr>
        </p:nvSpPr>
        <p:spPr>
          <a:xfrm>
            <a:off x="685800" y="3029704"/>
            <a:ext cx="7772400" cy="147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6400"/>
              <a:t>1.  Освящение — это статус верующего</a:t>
            </a:r>
            <a:endParaRPr sz="6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body" idx="1"/>
          </p:nvPr>
        </p:nvSpPr>
        <p:spPr>
          <a:xfrm>
            <a:off x="349950" y="175500"/>
            <a:ext cx="8444100" cy="4781300"/>
          </a:xfrm>
          <a:prstGeom prst="rect">
            <a:avLst/>
          </a:prstGeom>
        </p:spPr>
        <p:txBody>
          <a:bodyPr spcFirstLastPara="1" wrap="square" lIns="91425" tIns="91425" rIns="91425" bIns="91425" anchor="t" anchorCtr="0">
            <a:normAutofit fontScale="85000" lnSpcReduction="10000"/>
          </a:bodyPr>
          <a:lstStyle/>
          <a:p>
            <a:pPr marL="0" marR="0" lvl="0" indent="0" algn="l" rtl="0">
              <a:lnSpc>
                <a:spcPct val="115000"/>
              </a:lnSpc>
              <a:spcBef>
                <a:spcPts val="0"/>
              </a:spcBef>
              <a:spcAft>
                <a:spcPts val="0"/>
              </a:spcAft>
              <a:buNone/>
            </a:pPr>
            <a:r>
              <a:rPr lang="de" sz="3216" b="1" dirty="0"/>
              <a:t>denn alle haben gesündigt und verfehlen die Herrlichkeit, die sie vor Gott haben sollten,  24 so </a:t>
            </a:r>
            <a:r>
              <a:rPr lang="de" sz="3216" b="1" dirty="0" err="1"/>
              <a:t>daß</a:t>
            </a:r>
            <a:r>
              <a:rPr lang="de" sz="3216" b="1" dirty="0"/>
              <a:t> sie ohne Verdienst </a:t>
            </a:r>
            <a:r>
              <a:rPr lang="de" sz="3216" b="1" dirty="0">
                <a:solidFill>
                  <a:schemeClr val="accent1"/>
                </a:solidFill>
              </a:rPr>
              <a:t>gerechtfertigt </a:t>
            </a:r>
            <a:r>
              <a:rPr lang="de" sz="3216" b="1" dirty="0"/>
              <a:t>werden durch seine Gnade aufgrund der Erlösung, die in Christus Jesus ist. 25 Ihn hat Gott zum Sühnopfer bestimmt, [das wirksam wird] durch den Glauben an sein Blut, um seine Gerechtigkeit zu erweisen, weil er die Sünden ungestraft ließ, die zuvor geschehen waren (</a:t>
            </a:r>
            <a:r>
              <a:rPr lang="de" sz="3216" b="1" dirty="0" err="1"/>
              <a:t>Röm</a:t>
            </a:r>
            <a:r>
              <a:rPr lang="de" sz="3216" b="1" dirty="0"/>
              <a:t> 3, 23-25)</a:t>
            </a:r>
            <a:endParaRPr sz="321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14"/>
          <p:cNvSpPr txBox="1">
            <a:spLocks noGrp="1"/>
          </p:cNvSpPr>
          <p:nvPr>
            <p:ph type="body" idx="2"/>
          </p:nvPr>
        </p:nvSpPr>
        <p:spPr>
          <a:xfrm>
            <a:off x="349950" y="206734"/>
            <a:ext cx="8444100" cy="4540195"/>
          </a:xfrm>
          <a:prstGeom prst="rect">
            <a:avLst/>
          </a:prstGeom>
        </p:spPr>
        <p:txBody>
          <a:bodyPr spcFirstLastPara="1" wrap="square" lIns="91425" tIns="91425" rIns="91425" bIns="91425" anchor="t" anchorCtr="0">
            <a:normAutofit fontScale="92500"/>
          </a:bodyPr>
          <a:lstStyle/>
          <a:p>
            <a:pPr marL="0" marR="0" lvl="0" indent="0" algn="l" rtl="0">
              <a:lnSpc>
                <a:spcPct val="115000"/>
              </a:lnSpc>
              <a:spcBef>
                <a:spcPts val="0"/>
              </a:spcBef>
              <a:spcAft>
                <a:spcPts val="0"/>
              </a:spcAft>
              <a:buSzPts val="935"/>
              <a:buNone/>
            </a:pPr>
            <a:r>
              <a:rPr lang="de" sz="3200" b="1" dirty="0" err="1">
                <a:solidFill>
                  <a:schemeClr val="dk1"/>
                </a:solidFill>
              </a:rPr>
              <a:t>потому</a:t>
            </a:r>
            <a:r>
              <a:rPr lang="de" sz="3200" b="1" dirty="0">
                <a:solidFill>
                  <a:schemeClr val="dk1"/>
                </a:solidFill>
              </a:rPr>
              <a:t> </a:t>
            </a:r>
            <a:r>
              <a:rPr lang="de" sz="3200" b="1" dirty="0" err="1">
                <a:solidFill>
                  <a:schemeClr val="dk1"/>
                </a:solidFill>
              </a:rPr>
              <a:t>что</a:t>
            </a:r>
            <a:r>
              <a:rPr lang="de" sz="3200" b="1" dirty="0">
                <a:solidFill>
                  <a:schemeClr val="dk1"/>
                </a:solidFill>
              </a:rPr>
              <a:t> </a:t>
            </a:r>
            <a:r>
              <a:rPr lang="de" sz="3200" b="1" dirty="0" err="1">
                <a:solidFill>
                  <a:schemeClr val="dk1"/>
                </a:solidFill>
              </a:rPr>
              <a:t>все</a:t>
            </a:r>
            <a:r>
              <a:rPr lang="de" sz="3200" b="1" dirty="0">
                <a:solidFill>
                  <a:schemeClr val="dk1"/>
                </a:solidFill>
              </a:rPr>
              <a:t> </a:t>
            </a:r>
            <a:r>
              <a:rPr lang="de" sz="3200" b="1" dirty="0" err="1">
                <a:solidFill>
                  <a:schemeClr val="dk1"/>
                </a:solidFill>
              </a:rPr>
              <a:t>согрешили</a:t>
            </a:r>
            <a:r>
              <a:rPr lang="de" sz="3200" b="1" dirty="0">
                <a:solidFill>
                  <a:schemeClr val="dk1"/>
                </a:solidFill>
              </a:rPr>
              <a:t> </a:t>
            </a:r>
            <a:r>
              <a:rPr lang="de" sz="3200" b="1" dirty="0" err="1">
                <a:solidFill>
                  <a:schemeClr val="dk1"/>
                </a:solidFill>
              </a:rPr>
              <a:t>и</a:t>
            </a:r>
            <a:r>
              <a:rPr lang="de" sz="3200" b="1" dirty="0">
                <a:solidFill>
                  <a:schemeClr val="dk1"/>
                </a:solidFill>
              </a:rPr>
              <a:t> </a:t>
            </a:r>
            <a:r>
              <a:rPr lang="de" sz="3200" b="1" dirty="0" err="1">
                <a:solidFill>
                  <a:schemeClr val="dk1"/>
                </a:solidFill>
              </a:rPr>
              <a:t>лишены</a:t>
            </a:r>
            <a:r>
              <a:rPr lang="de" sz="3200" b="1" dirty="0">
                <a:solidFill>
                  <a:schemeClr val="dk1"/>
                </a:solidFill>
              </a:rPr>
              <a:t> </a:t>
            </a:r>
            <a:r>
              <a:rPr lang="de" sz="3200" b="1" dirty="0" err="1">
                <a:solidFill>
                  <a:schemeClr val="dk1"/>
                </a:solidFill>
              </a:rPr>
              <a:t>славы</a:t>
            </a:r>
            <a:r>
              <a:rPr lang="de" sz="3200" b="1" dirty="0">
                <a:solidFill>
                  <a:schemeClr val="dk1"/>
                </a:solidFill>
              </a:rPr>
              <a:t> </a:t>
            </a:r>
            <a:r>
              <a:rPr lang="de" sz="3200" b="1" dirty="0" err="1">
                <a:solidFill>
                  <a:schemeClr val="dk1"/>
                </a:solidFill>
              </a:rPr>
              <a:t>Божией</a:t>
            </a:r>
            <a:r>
              <a:rPr lang="de" sz="3200" b="1" dirty="0">
                <a:solidFill>
                  <a:schemeClr val="dk1"/>
                </a:solidFill>
              </a:rPr>
              <a:t>, 24 </a:t>
            </a:r>
            <a:r>
              <a:rPr lang="de" sz="3200" b="1" dirty="0" err="1">
                <a:solidFill>
                  <a:schemeClr val="dk1"/>
                </a:solidFill>
              </a:rPr>
              <a:t>получая</a:t>
            </a:r>
            <a:r>
              <a:rPr lang="de" sz="3200" b="1" dirty="0">
                <a:solidFill>
                  <a:schemeClr val="dk1"/>
                </a:solidFill>
              </a:rPr>
              <a:t> </a:t>
            </a:r>
            <a:r>
              <a:rPr lang="de" sz="3200" b="1" dirty="0" err="1">
                <a:solidFill>
                  <a:schemeClr val="accent1"/>
                </a:solidFill>
              </a:rPr>
              <a:t>оправдание</a:t>
            </a:r>
            <a:r>
              <a:rPr lang="de" sz="3200" b="1" dirty="0">
                <a:solidFill>
                  <a:schemeClr val="dk1"/>
                </a:solidFill>
              </a:rPr>
              <a:t> </a:t>
            </a:r>
            <a:r>
              <a:rPr lang="de" sz="3200" b="1" dirty="0" err="1">
                <a:solidFill>
                  <a:schemeClr val="dk1"/>
                </a:solidFill>
              </a:rPr>
              <a:t>даром</a:t>
            </a:r>
            <a:r>
              <a:rPr lang="de" sz="3200" b="1" dirty="0">
                <a:solidFill>
                  <a:schemeClr val="dk1"/>
                </a:solidFill>
              </a:rPr>
              <a:t>, </a:t>
            </a:r>
            <a:r>
              <a:rPr lang="de" sz="3200" b="1" dirty="0" err="1">
                <a:solidFill>
                  <a:schemeClr val="dk1"/>
                </a:solidFill>
              </a:rPr>
              <a:t>по</a:t>
            </a:r>
            <a:r>
              <a:rPr lang="de" sz="3200" b="1" dirty="0">
                <a:solidFill>
                  <a:schemeClr val="dk1"/>
                </a:solidFill>
              </a:rPr>
              <a:t> </a:t>
            </a:r>
            <a:r>
              <a:rPr lang="de" sz="3200" b="1" dirty="0" err="1">
                <a:solidFill>
                  <a:schemeClr val="dk1"/>
                </a:solidFill>
              </a:rPr>
              <a:t>благодати</a:t>
            </a:r>
            <a:r>
              <a:rPr lang="de" sz="3200" b="1" dirty="0">
                <a:solidFill>
                  <a:schemeClr val="dk1"/>
                </a:solidFill>
              </a:rPr>
              <a:t> </a:t>
            </a:r>
            <a:r>
              <a:rPr lang="de" sz="3200" b="1" dirty="0" err="1">
                <a:solidFill>
                  <a:schemeClr val="dk1"/>
                </a:solidFill>
              </a:rPr>
              <a:t>Его</a:t>
            </a:r>
            <a:r>
              <a:rPr lang="de" sz="3200" b="1" dirty="0">
                <a:solidFill>
                  <a:schemeClr val="dk1"/>
                </a:solidFill>
              </a:rPr>
              <a:t>, </a:t>
            </a:r>
            <a:r>
              <a:rPr lang="de" sz="3200" b="1" dirty="0" err="1">
                <a:solidFill>
                  <a:schemeClr val="dk1"/>
                </a:solidFill>
              </a:rPr>
              <a:t>искуплением</a:t>
            </a:r>
            <a:r>
              <a:rPr lang="de" sz="3200" b="1" dirty="0">
                <a:solidFill>
                  <a:schemeClr val="dk1"/>
                </a:solidFill>
              </a:rPr>
              <a:t> </a:t>
            </a:r>
            <a:r>
              <a:rPr lang="de" sz="3200" b="1" dirty="0" err="1">
                <a:solidFill>
                  <a:schemeClr val="dk1"/>
                </a:solidFill>
              </a:rPr>
              <a:t>во</a:t>
            </a:r>
            <a:r>
              <a:rPr lang="de" sz="3200" b="1" dirty="0">
                <a:solidFill>
                  <a:schemeClr val="dk1"/>
                </a:solidFill>
              </a:rPr>
              <a:t> </a:t>
            </a:r>
            <a:r>
              <a:rPr lang="de" sz="3200" b="1" dirty="0" err="1">
                <a:solidFill>
                  <a:schemeClr val="dk1"/>
                </a:solidFill>
              </a:rPr>
              <a:t>Христе</a:t>
            </a:r>
            <a:r>
              <a:rPr lang="de" sz="3200" b="1" dirty="0">
                <a:solidFill>
                  <a:schemeClr val="dk1"/>
                </a:solidFill>
              </a:rPr>
              <a:t> </a:t>
            </a:r>
            <a:r>
              <a:rPr lang="de" sz="3200" b="1" dirty="0" err="1">
                <a:solidFill>
                  <a:schemeClr val="dk1"/>
                </a:solidFill>
              </a:rPr>
              <a:t>Иисусе</a:t>
            </a:r>
            <a:r>
              <a:rPr lang="de" sz="3200" b="1" dirty="0">
                <a:solidFill>
                  <a:schemeClr val="dk1"/>
                </a:solidFill>
              </a:rPr>
              <a:t>, 25 </a:t>
            </a:r>
            <a:r>
              <a:rPr lang="de" sz="3200" b="1" dirty="0" err="1">
                <a:solidFill>
                  <a:schemeClr val="dk1"/>
                </a:solidFill>
              </a:rPr>
              <a:t>которого</a:t>
            </a:r>
            <a:r>
              <a:rPr lang="de" sz="3200" b="1" dirty="0">
                <a:solidFill>
                  <a:schemeClr val="dk1"/>
                </a:solidFill>
              </a:rPr>
              <a:t> </a:t>
            </a:r>
            <a:r>
              <a:rPr lang="de" sz="3200" b="1" dirty="0" err="1">
                <a:solidFill>
                  <a:schemeClr val="dk1"/>
                </a:solidFill>
              </a:rPr>
              <a:t>Бог</a:t>
            </a:r>
            <a:r>
              <a:rPr lang="de" sz="3200" b="1" dirty="0">
                <a:solidFill>
                  <a:schemeClr val="dk1"/>
                </a:solidFill>
              </a:rPr>
              <a:t> </a:t>
            </a:r>
            <a:r>
              <a:rPr lang="de" sz="3200" b="1" dirty="0" err="1">
                <a:solidFill>
                  <a:schemeClr val="dk1"/>
                </a:solidFill>
              </a:rPr>
              <a:t>предложил</a:t>
            </a:r>
            <a:r>
              <a:rPr lang="de" sz="3200" b="1" dirty="0">
                <a:solidFill>
                  <a:schemeClr val="dk1"/>
                </a:solidFill>
              </a:rPr>
              <a:t> </a:t>
            </a:r>
            <a:r>
              <a:rPr lang="de" sz="3200" b="1" dirty="0" err="1">
                <a:solidFill>
                  <a:schemeClr val="dk1"/>
                </a:solidFill>
              </a:rPr>
              <a:t>в</a:t>
            </a:r>
            <a:r>
              <a:rPr lang="de" sz="3200" b="1" dirty="0">
                <a:solidFill>
                  <a:schemeClr val="dk1"/>
                </a:solidFill>
              </a:rPr>
              <a:t> </a:t>
            </a:r>
            <a:r>
              <a:rPr lang="de" sz="3200" b="1" dirty="0" err="1">
                <a:solidFill>
                  <a:schemeClr val="dk1"/>
                </a:solidFill>
              </a:rPr>
              <a:t>жертву</a:t>
            </a:r>
            <a:r>
              <a:rPr lang="de" sz="3200" b="1" dirty="0">
                <a:solidFill>
                  <a:schemeClr val="dk1"/>
                </a:solidFill>
              </a:rPr>
              <a:t> </a:t>
            </a:r>
            <a:r>
              <a:rPr lang="de" sz="3200" b="1" dirty="0" err="1">
                <a:solidFill>
                  <a:schemeClr val="dk1"/>
                </a:solidFill>
              </a:rPr>
              <a:t>умилостивления</a:t>
            </a:r>
            <a:r>
              <a:rPr lang="de" sz="3200" b="1" dirty="0">
                <a:solidFill>
                  <a:schemeClr val="dk1"/>
                </a:solidFill>
              </a:rPr>
              <a:t> </a:t>
            </a:r>
            <a:r>
              <a:rPr lang="de" sz="3200" b="1" dirty="0" err="1">
                <a:solidFill>
                  <a:schemeClr val="dk1"/>
                </a:solidFill>
              </a:rPr>
              <a:t>в</a:t>
            </a:r>
            <a:r>
              <a:rPr lang="de" sz="3200" b="1" dirty="0">
                <a:solidFill>
                  <a:schemeClr val="dk1"/>
                </a:solidFill>
              </a:rPr>
              <a:t> </a:t>
            </a:r>
            <a:r>
              <a:rPr lang="de" sz="3200" b="1" dirty="0" err="1">
                <a:solidFill>
                  <a:schemeClr val="dk1"/>
                </a:solidFill>
              </a:rPr>
              <a:t>Крови</a:t>
            </a:r>
            <a:r>
              <a:rPr lang="de" sz="3200" b="1" dirty="0">
                <a:solidFill>
                  <a:schemeClr val="dk1"/>
                </a:solidFill>
              </a:rPr>
              <a:t> </a:t>
            </a:r>
            <a:r>
              <a:rPr lang="de" sz="3200" b="1" dirty="0" err="1">
                <a:solidFill>
                  <a:schemeClr val="dk1"/>
                </a:solidFill>
              </a:rPr>
              <a:t>Его</a:t>
            </a:r>
            <a:r>
              <a:rPr lang="de" sz="3200" b="1" dirty="0">
                <a:solidFill>
                  <a:schemeClr val="dk1"/>
                </a:solidFill>
              </a:rPr>
              <a:t> </a:t>
            </a:r>
            <a:r>
              <a:rPr lang="de" sz="3200" b="1" dirty="0" err="1">
                <a:solidFill>
                  <a:schemeClr val="dk1"/>
                </a:solidFill>
              </a:rPr>
              <a:t>через</a:t>
            </a:r>
            <a:r>
              <a:rPr lang="de" sz="3200" b="1" dirty="0">
                <a:solidFill>
                  <a:schemeClr val="dk1"/>
                </a:solidFill>
              </a:rPr>
              <a:t> </a:t>
            </a:r>
            <a:r>
              <a:rPr lang="de" sz="3200" b="1" dirty="0" err="1">
                <a:solidFill>
                  <a:schemeClr val="dk1"/>
                </a:solidFill>
              </a:rPr>
              <a:t>веру</a:t>
            </a:r>
            <a:r>
              <a:rPr lang="de" sz="3200" b="1" dirty="0">
                <a:solidFill>
                  <a:schemeClr val="dk1"/>
                </a:solidFill>
              </a:rPr>
              <a:t>, </a:t>
            </a:r>
            <a:r>
              <a:rPr lang="de" sz="3200" b="1" dirty="0" err="1">
                <a:solidFill>
                  <a:schemeClr val="dk1"/>
                </a:solidFill>
              </a:rPr>
              <a:t>для</a:t>
            </a:r>
            <a:r>
              <a:rPr lang="de" sz="3200" b="1" dirty="0">
                <a:solidFill>
                  <a:schemeClr val="dk1"/>
                </a:solidFill>
              </a:rPr>
              <a:t> </a:t>
            </a:r>
            <a:r>
              <a:rPr lang="de" sz="3200" b="1" dirty="0" err="1">
                <a:solidFill>
                  <a:schemeClr val="dk1"/>
                </a:solidFill>
              </a:rPr>
              <a:t>показания</a:t>
            </a:r>
            <a:r>
              <a:rPr lang="de" sz="3200" b="1" dirty="0">
                <a:solidFill>
                  <a:schemeClr val="dk1"/>
                </a:solidFill>
              </a:rPr>
              <a:t> </a:t>
            </a:r>
            <a:r>
              <a:rPr lang="de" sz="3200" b="1" dirty="0" err="1">
                <a:solidFill>
                  <a:schemeClr val="dk1"/>
                </a:solidFill>
              </a:rPr>
              <a:t>правды</a:t>
            </a:r>
            <a:r>
              <a:rPr lang="de" sz="3200" b="1" dirty="0">
                <a:solidFill>
                  <a:schemeClr val="dk1"/>
                </a:solidFill>
              </a:rPr>
              <a:t> </a:t>
            </a:r>
            <a:r>
              <a:rPr lang="de" sz="3200" b="1" dirty="0" err="1">
                <a:solidFill>
                  <a:schemeClr val="dk1"/>
                </a:solidFill>
              </a:rPr>
              <a:t>Его</a:t>
            </a:r>
            <a:r>
              <a:rPr lang="de" sz="3200" b="1" dirty="0">
                <a:solidFill>
                  <a:schemeClr val="dk1"/>
                </a:solidFill>
              </a:rPr>
              <a:t> </a:t>
            </a:r>
            <a:r>
              <a:rPr lang="de" sz="3200" b="1" dirty="0" err="1">
                <a:solidFill>
                  <a:schemeClr val="dk1"/>
                </a:solidFill>
              </a:rPr>
              <a:t>в</a:t>
            </a:r>
            <a:r>
              <a:rPr lang="de" sz="3200" b="1" dirty="0">
                <a:solidFill>
                  <a:schemeClr val="dk1"/>
                </a:solidFill>
              </a:rPr>
              <a:t> </a:t>
            </a:r>
            <a:r>
              <a:rPr lang="de" sz="3200" b="1" dirty="0" err="1">
                <a:solidFill>
                  <a:schemeClr val="dk1"/>
                </a:solidFill>
              </a:rPr>
              <a:t>прощении</a:t>
            </a:r>
            <a:r>
              <a:rPr lang="de" sz="3200" b="1" dirty="0">
                <a:solidFill>
                  <a:schemeClr val="dk1"/>
                </a:solidFill>
              </a:rPr>
              <a:t> </a:t>
            </a:r>
            <a:r>
              <a:rPr lang="de" sz="3200" b="1" dirty="0" err="1">
                <a:solidFill>
                  <a:schemeClr val="dk1"/>
                </a:solidFill>
              </a:rPr>
              <a:t>грехов</a:t>
            </a:r>
            <a:r>
              <a:rPr lang="de" sz="3200" b="1" dirty="0">
                <a:solidFill>
                  <a:schemeClr val="dk1"/>
                </a:solidFill>
              </a:rPr>
              <a:t>, </a:t>
            </a:r>
            <a:r>
              <a:rPr lang="de" sz="3200" b="1" dirty="0" err="1">
                <a:solidFill>
                  <a:schemeClr val="dk1"/>
                </a:solidFill>
              </a:rPr>
              <a:t>соделанных</a:t>
            </a:r>
            <a:r>
              <a:rPr lang="de" sz="3200" b="1" dirty="0">
                <a:solidFill>
                  <a:schemeClr val="dk1"/>
                </a:solidFill>
              </a:rPr>
              <a:t> </a:t>
            </a:r>
            <a:r>
              <a:rPr lang="de" sz="3200" b="1" dirty="0" err="1">
                <a:solidFill>
                  <a:schemeClr val="dk1"/>
                </a:solidFill>
              </a:rPr>
              <a:t>прежде</a:t>
            </a:r>
            <a:r>
              <a:rPr lang="de" sz="3200" b="1" dirty="0">
                <a:solidFill>
                  <a:schemeClr val="dk1"/>
                </a:solidFill>
              </a:rPr>
              <a:t> (</a:t>
            </a:r>
            <a:r>
              <a:rPr lang="de" sz="3200" b="1" dirty="0" err="1">
                <a:solidFill>
                  <a:schemeClr val="dk1"/>
                </a:solidFill>
              </a:rPr>
              <a:t>Рим</a:t>
            </a:r>
            <a:r>
              <a:rPr lang="de" sz="3200" b="1" dirty="0">
                <a:solidFill>
                  <a:schemeClr val="dk1"/>
                </a:solidFill>
              </a:rPr>
              <a:t> 3, 23-25)</a:t>
            </a:r>
            <a:endParaRPr sz="3200" b="1" dirty="0">
              <a:solidFill>
                <a:schemeClr val="dk1"/>
              </a:solidFill>
            </a:endParaRPr>
          </a:p>
        </p:txBody>
      </p:sp>
    </p:spTree>
    <p:extLst>
      <p:ext uri="{BB962C8B-B14F-4D97-AF65-F5344CB8AC3E}">
        <p14:creationId xmlns:p14="http://schemas.microsoft.com/office/powerpoint/2010/main" val="46914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49950" y="175500"/>
            <a:ext cx="8444100" cy="299707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de" sz="2200" b="1" dirty="0"/>
              <a:t>und er hat uns gerettet – nicht etwa, weil wir so gehandelt hätten, wie es vor ihm recht ist, sondern einzig und allein, weil </a:t>
            </a:r>
            <a:r>
              <a:rPr lang="de" sz="2200" b="1" dirty="0">
                <a:solidFill>
                  <a:schemeClr val="accent1"/>
                </a:solidFill>
              </a:rPr>
              <a:t>er Erbarmen</a:t>
            </a:r>
            <a:r>
              <a:rPr lang="de" sz="2200" b="1" dirty="0"/>
              <a:t> mit uns hatte. Durch das Bad der Wiedergeburt hat er den Schmutz der Sünde von uns abgewaschen und hat uns zu neuen Menschen gemacht. Das ist durch die erneuernde Kraft des Heiligen Geistes geschehen (Titus 3,5)</a:t>
            </a:r>
            <a:endParaRPr sz="2200" dirty="0"/>
          </a:p>
        </p:txBody>
      </p:sp>
      <p:sp>
        <p:nvSpPr>
          <p:cNvPr id="64" name="Google Shape;64;p15"/>
          <p:cNvSpPr txBox="1">
            <a:spLocks noGrp="1"/>
          </p:cNvSpPr>
          <p:nvPr>
            <p:ph type="body" idx="2"/>
          </p:nvPr>
        </p:nvSpPr>
        <p:spPr>
          <a:xfrm>
            <a:off x="349950" y="3299790"/>
            <a:ext cx="8444100" cy="1657009"/>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de" sz="2400" b="1" dirty="0" err="1">
                <a:solidFill>
                  <a:schemeClr val="dk1"/>
                </a:solidFill>
              </a:rPr>
              <a:t>Он</a:t>
            </a:r>
            <a:r>
              <a:rPr lang="de" sz="2400" b="1" dirty="0">
                <a:solidFill>
                  <a:schemeClr val="dk1"/>
                </a:solidFill>
              </a:rPr>
              <a:t> </a:t>
            </a:r>
            <a:r>
              <a:rPr lang="de" sz="2400" b="1" dirty="0" err="1">
                <a:solidFill>
                  <a:schemeClr val="dk1"/>
                </a:solidFill>
              </a:rPr>
              <a:t>спас</a:t>
            </a:r>
            <a:r>
              <a:rPr lang="de" sz="2400" b="1" dirty="0">
                <a:solidFill>
                  <a:schemeClr val="dk1"/>
                </a:solidFill>
              </a:rPr>
              <a:t> </a:t>
            </a:r>
            <a:r>
              <a:rPr lang="de" sz="2400" b="1" dirty="0" err="1">
                <a:solidFill>
                  <a:schemeClr val="dk1"/>
                </a:solidFill>
              </a:rPr>
              <a:t>нас</a:t>
            </a:r>
            <a:r>
              <a:rPr lang="de" sz="2400" b="1" dirty="0">
                <a:solidFill>
                  <a:schemeClr val="dk1"/>
                </a:solidFill>
              </a:rPr>
              <a:t> </a:t>
            </a:r>
            <a:r>
              <a:rPr lang="de" sz="2400" b="1" dirty="0" err="1">
                <a:solidFill>
                  <a:schemeClr val="dk1"/>
                </a:solidFill>
              </a:rPr>
              <a:t>не</a:t>
            </a:r>
            <a:r>
              <a:rPr lang="de" sz="2400" b="1" dirty="0">
                <a:solidFill>
                  <a:schemeClr val="dk1"/>
                </a:solidFill>
              </a:rPr>
              <a:t> </a:t>
            </a:r>
            <a:r>
              <a:rPr lang="de" sz="2400" b="1" dirty="0" err="1">
                <a:solidFill>
                  <a:schemeClr val="dk1"/>
                </a:solidFill>
              </a:rPr>
              <a:t>по</a:t>
            </a:r>
            <a:r>
              <a:rPr lang="de" sz="2400" b="1" dirty="0">
                <a:solidFill>
                  <a:schemeClr val="dk1"/>
                </a:solidFill>
              </a:rPr>
              <a:t> </a:t>
            </a:r>
            <a:r>
              <a:rPr lang="de" sz="2400" b="1" dirty="0" err="1">
                <a:solidFill>
                  <a:schemeClr val="dk1"/>
                </a:solidFill>
              </a:rPr>
              <a:t>делам</a:t>
            </a:r>
            <a:r>
              <a:rPr lang="de" sz="2400" b="1" dirty="0">
                <a:solidFill>
                  <a:schemeClr val="dk1"/>
                </a:solidFill>
              </a:rPr>
              <a:t> </a:t>
            </a:r>
            <a:r>
              <a:rPr lang="de" sz="2400" b="1" dirty="0" err="1">
                <a:solidFill>
                  <a:schemeClr val="dk1"/>
                </a:solidFill>
              </a:rPr>
              <a:t>праведности</a:t>
            </a:r>
            <a:r>
              <a:rPr lang="de" sz="2400" b="1" dirty="0">
                <a:solidFill>
                  <a:schemeClr val="dk1"/>
                </a:solidFill>
              </a:rPr>
              <a:t>, </a:t>
            </a:r>
            <a:r>
              <a:rPr lang="de" sz="2400" b="1" dirty="0" err="1">
                <a:solidFill>
                  <a:schemeClr val="dk1"/>
                </a:solidFill>
              </a:rPr>
              <a:t>которые</a:t>
            </a:r>
            <a:r>
              <a:rPr lang="de" sz="2400" b="1" dirty="0">
                <a:solidFill>
                  <a:schemeClr val="dk1"/>
                </a:solidFill>
              </a:rPr>
              <a:t> </a:t>
            </a:r>
            <a:r>
              <a:rPr lang="de" sz="2400" b="1" dirty="0" err="1">
                <a:solidFill>
                  <a:schemeClr val="dk1"/>
                </a:solidFill>
              </a:rPr>
              <a:t>бы</a:t>
            </a:r>
            <a:r>
              <a:rPr lang="de" sz="2400" b="1" dirty="0">
                <a:solidFill>
                  <a:schemeClr val="dk1"/>
                </a:solidFill>
              </a:rPr>
              <a:t> </a:t>
            </a:r>
            <a:r>
              <a:rPr lang="de" sz="2400" b="1" dirty="0" err="1">
                <a:solidFill>
                  <a:schemeClr val="dk1"/>
                </a:solidFill>
              </a:rPr>
              <a:t>мы</a:t>
            </a:r>
            <a:r>
              <a:rPr lang="de" sz="2400" b="1" dirty="0">
                <a:solidFill>
                  <a:schemeClr val="dk1"/>
                </a:solidFill>
              </a:rPr>
              <a:t> </a:t>
            </a:r>
            <a:r>
              <a:rPr lang="de" sz="2400" b="1" dirty="0" err="1">
                <a:solidFill>
                  <a:schemeClr val="dk1"/>
                </a:solidFill>
              </a:rPr>
              <a:t>сотворили</a:t>
            </a:r>
            <a:r>
              <a:rPr lang="de" sz="2400" b="1" dirty="0">
                <a:solidFill>
                  <a:schemeClr val="dk1"/>
                </a:solidFill>
              </a:rPr>
              <a:t>, </a:t>
            </a:r>
            <a:r>
              <a:rPr lang="de" sz="2400" b="1" dirty="0" err="1">
                <a:solidFill>
                  <a:schemeClr val="dk1"/>
                </a:solidFill>
              </a:rPr>
              <a:t>а</a:t>
            </a:r>
            <a:r>
              <a:rPr lang="de" sz="2400" b="1" dirty="0">
                <a:solidFill>
                  <a:schemeClr val="dk1"/>
                </a:solidFill>
              </a:rPr>
              <a:t> </a:t>
            </a:r>
            <a:r>
              <a:rPr lang="de" sz="2400" b="1" dirty="0" err="1">
                <a:solidFill>
                  <a:schemeClr val="dk1"/>
                </a:solidFill>
              </a:rPr>
              <a:t>по</a:t>
            </a:r>
            <a:r>
              <a:rPr lang="de" sz="2400" b="1" dirty="0">
                <a:solidFill>
                  <a:schemeClr val="dk1"/>
                </a:solidFill>
              </a:rPr>
              <a:t> </a:t>
            </a:r>
            <a:r>
              <a:rPr lang="de" sz="2400" b="1" dirty="0" err="1">
                <a:solidFill>
                  <a:schemeClr val="accent1"/>
                </a:solidFill>
              </a:rPr>
              <a:t>Своей</a:t>
            </a:r>
            <a:r>
              <a:rPr lang="de" sz="2400" b="1" dirty="0">
                <a:solidFill>
                  <a:schemeClr val="accent1"/>
                </a:solidFill>
              </a:rPr>
              <a:t> </a:t>
            </a:r>
            <a:r>
              <a:rPr lang="de" sz="2400" b="1" dirty="0" err="1">
                <a:solidFill>
                  <a:schemeClr val="accent1"/>
                </a:solidFill>
              </a:rPr>
              <a:t>милости</a:t>
            </a:r>
            <a:r>
              <a:rPr lang="de" sz="2400" b="1" dirty="0">
                <a:solidFill>
                  <a:schemeClr val="dk1"/>
                </a:solidFill>
              </a:rPr>
              <a:t>, </a:t>
            </a:r>
            <a:r>
              <a:rPr lang="de" sz="2400" b="1" dirty="0" err="1">
                <a:solidFill>
                  <a:schemeClr val="dk1"/>
                </a:solidFill>
              </a:rPr>
              <a:t>банею</a:t>
            </a:r>
            <a:r>
              <a:rPr lang="de" sz="2400" b="1" dirty="0">
                <a:solidFill>
                  <a:schemeClr val="dk1"/>
                </a:solidFill>
              </a:rPr>
              <a:t> </a:t>
            </a:r>
            <a:r>
              <a:rPr lang="de" sz="2400" b="1" dirty="0" err="1">
                <a:solidFill>
                  <a:schemeClr val="dk1"/>
                </a:solidFill>
              </a:rPr>
              <a:t>возрождения</a:t>
            </a:r>
            <a:r>
              <a:rPr lang="de" sz="2400" b="1" dirty="0">
                <a:solidFill>
                  <a:schemeClr val="dk1"/>
                </a:solidFill>
              </a:rPr>
              <a:t> </a:t>
            </a:r>
            <a:r>
              <a:rPr lang="de" sz="2400" b="1" dirty="0" err="1">
                <a:solidFill>
                  <a:schemeClr val="dk1"/>
                </a:solidFill>
              </a:rPr>
              <a:t>и</a:t>
            </a:r>
            <a:r>
              <a:rPr lang="de" sz="2400" b="1" dirty="0">
                <a:solidFill>
                  <a:schemeClr val="dk1"/>
                </a:solidFill>
              </a:rPr>
              <a:t> </a:t>
            </a:r>
            <a:r>
              <a:rPr lang="de" sz="2400" b="1" dirty="0" err="1">
                <a:solidFill>
                  <a:schemeClr val="dk1"/>
                </a:solidFill>
              </a:rPr>
              <a:t>обновления</a:t>
            </a:r>
            <a:r>
              <a:rPr lang="de" sz="2400" b="1" dirty="0">
                <a:solidFill>
                  <a:schemeClr val="dk1"/>
                </a:solidFill>
              </a:rPr>
              <a:t> </a:t>
            </a:r>
            <a:r>
              <a:rPr lang="de" sz="2400" b="1" dirty="0" err="1">
                <a:solidFill>
                  <a:schemeClr val="dk1"/>
                </a:solidFill>
              </a:rPr>
              <a:t>Святым</a:t>
            </a:r>
            <a:r>
              <a:rPr lang="de" sz="2400" b="1" dirty="0">
                <a:solidFill>
                  <a:schemeClr val="dk1"/>
                </a:solidFill>
              </a:rPr>
              <a:t> </a:t>
            </a:r>
            <a:r>
              <a:rPr lang="de" sz="2400" b="1" dirty="0" err="1">
                <a:solidFill>
                  <a:schemeClr val="dk1"/>
                </a:solidFill>
              </a:rPr>
              <a:t>Духом</a:t>
            </a:r>
            <a:r>
              <a:rPr lang="de" sz="2400" b="1" dirty="0">
                <a:solidFill>
                  <a:schemeClr val="dk1"/>
                </a:solidFill>
              </a:rPr>
              <a:t>,             (</a:t>
            </a:r>
            <a:r>
              <a:rPr lang="de" sz="2400" b="1" dirty="0" err="1">
                <a:solidFill>
                  <a:schemeClr val="dk1"/>
                </a:solidFill>
              </a:rPr>
              <a:t>К</a:t>
            </a:r>
            <a:r>
              <a:rPr lang="de" sz="2400" b="1" dirty="0">
                <a:solidFill>
                  <a:schemeClr val="dk1"/>
                </a:solidFill>
              </a:rPr>
              <a:t> </a:t>
            </a:r>
            <a:r>
              <a:rPr lang="de" sz="2400" b="1" dirty="0" err="1">
                <a:solidFill>
                  <a:schemeClr val="dk1"/>
                </a:solidFill>
              </a:rPr>
              <a:t>Титу</a:t>
            </a:r>
            <a:r>
              <a:rPr lang="de" sz="2400" b="1" dirty="0">
                <a:solidFill>
                  <a:schemeClr val="dk1"/>
                </a:solidFill>
              </a:rPr>
              <a:t> 3:5)</a:t>
            </a:r>
            <a:endParaRPr sz="2800" b="1"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body" idx="1"/>
          </p:nvPr>
        </p:nvSpPr>
        <p:spPr>
          <a:xfrm>
            <a:off x="349950" y="99300"/>
            <a:ext cx="8444100" cy="2349300"/>
          </a:xfrm>
          <a:prstGeom prst="rect">
            <a:avLst/>
          </a:prstGeom>
        </p:spPr>
        <p:txBody>
          <a:bodyPr spcFirstLastPara="1" wrap="square" lIns="91425" tIns="91425" rIns="91425" bIns="91425" anchor="t" anchorCtr="0">
            <a:noAutofit/>
          </a:bodyPr>
          <a:lstStyle/>
          <a:p>
            <a:pPr marL="0" marR="0" lvl="0" indent="0" algn="l" rtl="0">
              <a:lnSpc>
                <a:spcPct val="95000"/>
              </a:lnSpc>
              <a:spcBef>
                <a:spcPts val="0"/>
              </a:spcBef>
              <a:spcAft>
                <a:spcPts val="0"/>
              </a:spcAft>
              <a:buSzPts val="852"/>
              <a:buNone/>
            </a:pPr>
            <a:r>
              <a:rPr lang="de" sz="2525" b="1" dirty="0"/>
              <a:t>um ihnen die Augen zu öffnen, damit sie sich bekehren von der Finsternis zum Licht und von der Herrschaft des Satans zu Gott, damit sie Vergebung der Sünden empfangen und ein Erbteil unter denen, die durch den Glauben an mich </a:t>
            </a:r>
            <a:r>
              <a:rPr lang="de" sz="2525" b="1" dirty="0">
                <a:solidFill>
                  <a:schemeClr val="accent1"/>
                </a:solidFill>
              </a:rPr>
              <a:t>geheiligt</a:t>
            </a:r>
            <a:r>
              <a:rPr lang="de" sz="2525" b="1" dirty="0"/>
              <a:t> sind! (</a:t>
            </a:r>
            <a:r>
              <a:rPr lang="de" sz="2525" b="1" dirty="0" err="1"/>
              <a:t>Apg</a:t>
            </a:r>
            <a:r>
              <a:rPr lang="de" sz="2525" b="1" dirty="0"/>
              <a:t> 26,18)</a:t>
            </a:r>
            <a:endParaRPr sz="2525" dirty="0"/>
          </a:p>
        </p:txBody>
      </p:sp>
      <p:sp>
        <p:nvSpPr>
          <p:cNvPr id="70" name="Google Shape;70;p16"/>
          <p:cNvSpPr txBox="1">
            <a:spLocks noGrp="1"/>
          </p:cNvSpPr>
          <p:nvPr>
            <p:ph type="body" idx="2"/>
          </p:nvPr>
        </p:nvSpPr>
        <p:spPr>
          <a:xfrm>
            <a:off x="349950" y="2918128"/>
            <a:ext cx="8444100" cy="2114871"/>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852"/>
              <a:buNone/>
            </a:pPr>
            <a:r>
              <a:rPr lang="de" sz="2700" b="1" dirty="0" err="1">
                <a:solidFill>
                  <a:schemeClr val="dk1"/>
                </a:solidFill>
              </a:rPr>
              <a:t>открыть</a:t>
            </a:r>
            <a:r>
              <a:rPr lang="de" sz="2700" b="1" dirty="0">
                <a:solidFill>
                  <a:schemeClr val="dk1"/>
                </a:solidFill>
              </a:rPr>
              <a:t> </a:t>
            </a:r>
            <a:r>
              <a:rPr lang="de" sz="2700" b="1" dirty="0" err="1">
                <a:solidFill>
                  <a:schemeClr val="dk1"/>
                </a:solidFill>
              </a:rPr>
              <a:t>глаза</a:t>
            </a:r>
            <a:r>
              <a:rPr lang="de" sz="2700" b="1" dirty="0">
                <a:solidFill>
                  <a:schemeClr val="dk1"/>
                </a:solidFill>
              </a:rPr>
              <a:t> </a:t>
            </a:r>
            <a:r>
              <a:rPr lang="de" sz="2700" b="1" dirty="0" err="1">
                <a:solidFill>
                  <a:schemeClr val="dk1"/>
                </a:solidFill>
              </a:rPr>
              <a:t>им</a:t>
            </a:r>
            <a:r>
              <a:rPr lang="de" sz="2700" b="1" dirty="0">
                <a:solidFill>
                  <a:schemeClr val="dk1"/>
                </a:solidFill>
              </a:rPr>
              <a:t>, </a:t>
            </a:r>
            <a:r>
              <a:rPr lang="de" sz="2700" b="1" dirty="0" err="1">
                <a:solidFill>
                  <a:schemeClr val="dk1"/>
                </a:solidFill>
              </a:rPr>
              <a:t>чтобы</a:t>
            </a:r>
            <a:r>
              <a:rPr lang="de" sz="2700" b="1" dirty="0">
                <a:solidFill>
                  <a:schemeClr val="dk1"/>
                </a:solidFill>
              </a:rPr>
              <a:t> </a:t>
            </a:r>
            <a:r>
              <a:rPr lang="de" sz="2700" b="1" dirty="0" err="1">
                <a:solidFill>
                  <a:schemeClr val="dk1"/>
                </a:solidFill>
              </a:rPr>
              <a:t>они</a:t>
            </a:r>
            <a:r>
              <a:rPr lang="de" sz="2700" b="1" dirty="0">
                <a:solidFill>
                  <a:schemeClr val="dk1"/>
                </a:solidFill>
              </a:rPr>
              <a:t> </a:t>
            </a:r>
            <a:r>
              <a:rPr lang="de" sz="2700" b="1" dirty="0" err="1">
                <a:solidFill>
                  <a:schemeClr val="dk1"/>
                </a:solidFill>
              </a:rPr>
              <a:t>обратились</a:t>
            </a:r>
            <a:r>
              <a:rPr lang="de" sz="2700" b="1" dirty="0">
                <a:solidFill>
                  <a:schemeClr val="dk1"/>
                </a:solidFill>
              </a:rPr>
              <a:t> </a:t>
            </a:r>
            <a:r>
              <a:rPr lang="de" sz="2700" b="1" dirty="0" err="1">
                <a:solidFill>
                  <a:schemeClr val="dk1"/>
                </a:solidFill>
              </a:rPr>
              <a:t>от</a:t>
            </a:r>
            <a:r>
              <a:rPr lang="de" sz="2700" b="1" dirty="0">
                <a:solidFill>
                  <a:schemeClr val="dk1"/>
                </a:solidFill>
              </a:rPr>
              <a:t> </a:t>
            </a:r>
            <a:r>
              <a:rPr lang="de" sz="2700" b="1" dirty="0" err="1">
                <a:solidFill>
                  <a:schemeClr val="dk1"/>
                </a:solidFill>
              </a:rPr>
              <a:t>тьмы</a:t>
            </a:r>
            <a:r>
              <a:rPr lang="de" sz="2700" b="1" dirty="0">
                <a:solidFill>
                  <a:schemeClr val="dk1"/>
                </a:solidFill>
              </a:rPr>
              <a:t> </a:t>
            </a:r>
            <a:r>
              <a:rPr lang="de" sz="2700" b="1" dirty="0" err="1">
                <a:solidFill>
                  <a:schemeClr val="dk1"/>
                </a:solidFill>
              </a:rPr>
              <a:t>к</a:t>
            </a:r>
            <a:r>
              <a:rPr lang="de" sz="2700" b="1" dirty="0">
                <a:solidFill>
                  <a:schemeClr val="dk1"/>
                </a:solidFill>
              </a:rPr>
              <a:t> </a:t>
            </a:r>
            <a:r>
              <a:rPr lang="de" sz="2700" b="1" dirty="0" err="1">
                <a:solidFill>
                  <a:schemeClr val="dk1"/>
                </a:solidFill>
              </a:rPr>
              <a:t>свету</a:t>
            </a:r>
            <a:r>
              <a:rPr lang="de" sz="2700" b="1" dirty="0">
                <a:solidFill>
                  <a:schemeClr val="dk1"/>
                </a:solidFill>
              </a:rPr>
              <a:t> </a:t>
            </a:r>
            <a:r>
              <a:rPr lang="de" sz="2700" b="1" dirty="0" err="1">
                <a:solidFill>
                  <a:schemeClr val="dk1"/>
                </a:solidFill>
              </a:rPr>
              <a:t>и</a:t>
            </a:r>
            <a:r>
              <a:rPr lang="de" sz="2700" b="1" dirty="0">
                <a:solidFill>
                  <a:schemeClr val="dk1"/>
                </a:solidFill>
              </a:rPr>
              <a:t> </a:t>
            </a:r>
            <a:r>
              <a:rPr lang="de" sz="2700" b="1" dirty="0" err="1">
                <a:solidFill>
                  <a:schemeClr val="dk1"/>
                </a:solidFill>
              </a:rPr>
              <a:t>от</a:t>
            </a:r>
            <a:r>
              <a:rPr lang="de" sz="2700" b="1" dirty="0">
                <a:solidFill>
                  <a:schemeClr val="dk1"/>
                </a:solidFill>
              </a:rPr>
              <a:t> </a:t>
            </a:r>
            <a:r>
              <a:rPr lang="de" sz="2700" b="1" dirty="0" err="1">
                <a:solidFill>
                  <a:schemeClr val="dk1"/>
                </a:solidFill>
              </a:rPr>
              <a:t>власти</a:t>
            </a:r>
            <a:r>
              <a:rPr lang="de" sz="2700" b="1" dirty="0">
                <a:solidFill>
                  <a:schemeClr val="dk1"/>
                </a:solidFill>
              </a:rPr>
              <a:t> </a:t>
            </a:r>
            <a:r>
              <a:rPr lang="de" sz="2700" b="1" dirty="0" err="1">
                <a:solidFill>
                  <a:schemeClr val="dk1"/>
                </a:solidFill>
              </a:rPr>
              <a:t>сатаны</a:t>
            </a:r>
            <a:r>
              <a:rPr lang="de" sz="2700" b="1" dirty="0">
                <a:solidFill>
                  <a:schemeClr val="dk1"/>
                </a:solidFill>
              </a:rPr>
              <a:t> </a:t>
            </a:r>
            <a:r>
              <a:rPr lang="de" sz="2700" b="1" dirty="0" err="1">
                <a:solidFill>
                  <a:schemeClr val="dk1"/>
                </a:solidFill>
              </a:rPr>
              <a:t>к</a:t>
            </a:r>
            <a:r>
              <a:rPr lang="de" sz="2700" b="1" dirty="0">
                <a:solidFill>
                  <a:schemeClr val="dk1"/>
                </a:solidFill>
              </a:rPr>
              <a:t> </a:t>
            </a:r>
            <a:r>
              <a:rPr lang="de" sz="2700" b="1" dirty="0" err="1">
                <a:solidFill>
                  <a:schemeClr val="dk1"/>
                </a:solidFill>
              </a:rPr>
              <a:t>Богу</a:t>
            </a:r>
            <a:r>
              <a:rPr lang="de" sz="2700" b="1" dirty="0">
                <a:solidFill>
                  <a:schemeClr val="dk1"/>
                </a:solidFill>
              </a:rPr>
              <a:t>, </a:t>
            </a:r>
            <a:r>
              <a:rPr lang="de" sz="2700" b="1" dirty="0" err="1">
                <a:solidFill>
                  <a:schemeClr val="dk1"/>
                </a:solidFill>
              </a:rPr>
              <a:t>и</a:t>
            </a:r>
            <a:r>
              <a:rPr lang="de" sz="2700" b="1" dirty="0">
                <a:solidFill>
                  <a:schemeClr val="dk1"/>
                </a:solidFill>
              </a:rPr>
              <a:t> </a:t>
            </a:r>
            <a:r>
              <a:rPr lang="de" sz="2700" b="1" dirty="0" err="1">
                <a:solidFill>
                  <a:schemeClr val="dk1"/>
                </a:solidFill>
              </a:rPr>
              <a:t>верою</a:t>
            </a:r>
            <a:r>
              <a:rPr lang="de" sz="2700" b="1" dirty="0">
                <a:solidFill>
                  <a:schemeClr val="dk1"/>
                </a:solidFill>
              </a:rPr>
              <a:t> </a:t>
            </a:r>
            <a:r>
              <a:rPr lang="de" sz="2700" b="1" dirty="0" err="1">
                <a:solidFill>
                  <a:schemeClr val="dk1"/>
                </a:solidFill>
              </a:rPr>
              <a:t>в</a:t>
            </a:r>
            <a:r>
              <a:rPr lang="de" sz="2700" b="1" dirty="0">
                <a:solidFill>
                  <a:schemeClr val="dk1"/>
                </a:solidFill>
              </a:rPr>
              <a:t> </a:t>
            </a:r>
            <a:r>
              <a:rPr lang="de" sz="2700" b="1" dirty="0" err="1">
                <a:solidFill>
                  <a:schemeClr val="dk1"/>
                </a:solidFill>
              </a:rPr>
              <a:t>Меня</a:t>
            </a:r>
            <a:r>
              <a:rPr lang="de" sz="2700" b="1" dirty="0">
                <a:solidFill>
                  <a:schemeClr val="dk1"/>
                </a:solidFill>
              </a:rPr>
              <a:t> </a:t>
            </a:r>
            <a:r>
              <a:rPr lang="de" sz="2700" b="1" dirty="0" err="1">
                <a:solidFill>
                  <a:schemeClr val="dk1"/>
                </a:solidFill>
              </a:rPr>
              <a:t>получили</a:t>
            </a:r>
            <a:r>
              <a:rPr lang="de" sz="2700" b="1" dirty="0">
                <a:solidFill>
                  <a:schemeClr val="dk1"/>
                </a:solidFill>
              </a:rPr>
              <a:t> </a:t>
            </a:r>
            <a:r>
              <a:rPr lang="de" sz="2700" b="1" dirty="0" err="1">
                <a:solidFill>
                  <a:schemeClr val="dk1"/>
                </a:solidFill>
              </a:rPr>
              <a:t>прощение</a:t>
            </a:r>
            <a:r>
              <a:rPr lang="de" sz="2700" b="1" dirty="0">
                <a:solidFill>
                  <a:schemeClr val="dk1"/>
                </a:solidFill>
              </a:rPr>
              <a:t> </a:t>
            </a:r>
            <a:r>
              <a:rPr lang="de" sz="2700" b="1" dirty="0" err="1">
                <a:solidFill>
                  <a:schemeClr val="dk1"/>
                </a:solidFill>
              </a:rPr>
              <a:t>грехов</a:t>
            </a:r>
            <a:r>
              <a:rPr lang="de" sz="2700" b="1" dirty="0">
                <a:solidFill>
                  <a:schemeClr val="dk1"/>
                </a:solidFill>
              </a:rPr>
              <a:t> </a:t>
            </a:r>
            <a:r>
              <a:rPr lang="de" sz="2700" b="1" dirty="0" err="1">
                <a:solidFill>
                  <a:schemeClr val="dk1"/>
                </a:solidFill>
              </a:rPr>
              <a:t>и</a:t>
            </a:r>
            <a:r>
              <a:rPr lang="de" sz="2700" b="1" dirty="0">
                <a:solidFill>
                  <a:schemeClr val="dk1"/>
                </a:solidFill>
              </a:rPr>
              <a:t> </a:t>
            </a:r>
            <a:r>
              <a:rPr lang="de" sz="2700" b="1" dirty="0" err="1">
                <a:solidFill>
                  <a:schemeClr val="dk1"/>
                </a:solidFill>
              </a:rPr>
              <a:t>жребий</a:t>
            </a:r>
            <a:r>
              <a:rPr lang="de" sz="2700" b="1" dirty="0">
                <a:solidFill>
                  <a:schemeClr val="dk1"/>
                </a:solidFill>
              </a:rPr>
              <a:t> </a:t>
            </a:r>
            <a:r>
              <a:rPr lang="de" sz="2700" b="1" dirty="0" err="1">
                <a:solidFill>
                  <a:schemeClr val="dk1"/>
                </a:solidFill>
              </a:rPr>
              <a:t>с</a:t>
            </a:r>
            <a:r>
              <a:rPr lang="de" sz="2700" b="1" dirty="0">
                <a:solidFill>
                  <a:schemeClr val="dk1"/>
                </a:solidFill>
              </a:rPr>
              <a:t> </a:t>
            </a:r>
            <a:r>
              <a:rPr lang="de" sz="2700" b="1" dirty="0" err="1">
                <a:solidFill>
                  <a:schemeClr val="accent1"/>
                </a:solidFill>
              </a:rPr>
              <a:t>освященными</a:t>
            </a:r>
            <a:r>
              <a:rPr lang="de" sz="2700" b="1" dirty="0">
                <a:solidFill>
                  <a:schemeClr val="dk1"/>
                </a:solidFill>
              </a:rPr>
              <a:t>'. (</a:t>
            </a:r>
            <a:r>
              <a:rPr lang="de" sz="2700" b="1" dirty="0" err="1">
                <a:solidFill>
                  <a:schemeClr val="dk1"/>
                </a:solidFill>
              </a:rPr>
              <a:t>Деян</a:t>
            </a:r>
            <a:r>
              <a:rPr lang="de" sz="2700" b="1" dirty="0">
                <a:solidFill>
                  <a:schemeClr val="dk1"/>
                </a:solidFill>
              </a:rPr>
              <a:t>. 26:18)</a:t>
            </a:r>
            <a:endParaRPr sz="2700" b="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body" idx="1"/>
          </p:nvPr>
        </p:nvSpPr>
        <p:spPr>
          <a:xfrm>
            <a:off x="349950" y="222450"/>
            <a:ext cx="8444100" cy="2349300"/>
          </a:xfrm>
          <a:prstGeom prst="rect">
            <a:avLst/>
          </a:prstGeom>
        </p:spPr>
        <p:txBody>
          <a:bodyPr spcFirstLastPara="1" wrap="square" lIns="91425" tIns="91425" rIns="91425" bIns="91425" anchor="t" anchorCtr="0">
            <a:noAutofit/>
          </a:bodyPr>
          <a:lstStyle/>
          <a:p>
            <a:pPr marL="0" marR="0" lvl="0" indent="0" algn="l" rtl="0">
              <a:lnSpc>
                <a:spcPct val="95000"/>
              </a:lnSpc>
              <a:spcBef>
                <a:spcPts val="0"/>
              </a:spcBef>
              <a:spcAft>
                <a:spcPts val="0"/>
              </a:spcAft>
              <a:buSzPts val="852"/>
              <a:buNone/>
            </a:pPr>
            <a:r>
              <a:rPr lang="de" sz="2800" b="1" dirty="0"/>
              <a:t>11 Und solche sind etliche von euch gewesen; aber ihr seid abgewaschen, ihr seid </a:t>
            </a:r>
            <a:r>
              <a:rPr lang="de" sz="2800" b="1" dirty="0">
                <a:solidFill>
                  <a:schemeClr val="accent1"/>
                </a:solidFill>
              </a:rPr>
              <a:t>geheiligt</a:t>
            </a:r>
            <a:r>
              <a:rPr lang="de" sz="2800" b="1" dirty="0"/>
              <a:t>, ihr seid gerechtfertigt worden in dem Namen des Herrn Jesus und in dem Geist unseres Gottes! (1.Kor 6,11)</a:t>
            </a:r>
            <a:endParaRPr sz="2800" b="1" dirty="0"/>
          </a:p>
        </p:txBody>
      </p:sp>
      <p:sp>
        <p:nvSpPr>
          <p:cNvPr id="76" name="Google Shape;76;p17"/>
          <p:cNvSpPr txBox="1">
            <a:spLocks noGrp="1"/>
          </p:cNvSpPr>
          <p:nvPr>
            <p:ph type="body" idx="2"/>
          </p:nvPr>
        </p:nvSpPr>
        <p:spPr>
          <a:xfrm>
            <a:off x="349950" y="2896975"/>
            <a:ext cx="8444100" cy="23493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852"/>
              <a:buNone/>
            </a:pPr>
            <a:r>
              <a:rPr lang="de" sz="2800" b="1" dirty="0">
                <a:solidFill>
                  <a:schemeClr val="dk1"/>
                </a:solidFill>
              </a:rPr>
              <a:t>11 </a:t>
            </a:r>
            <a:r>
              <a:rPr lang="de" sz="2800" b="1" dirty="0" err="1">
                <a:solidFill>
                  <a:schemeClr val="dk1"/>
                </a:solidFill>
              </a:rPr>
              <a:t>И</a:t>
            </a:r>
            <a:r>
              <a:rPr lang="de" sz="2800" b="1" dirty="0">
                <a:solidFill>
                  <a:schemeClr val="dk1"/>
                </a:solidFill>
              </a:rPr>
              <a:t> </a:t>
            </a:r>
            <a:r>
              <a:rPr lang="de" sz="2800" b="1" dirty="0" err="1">
                <a:solidFill>
                  <a:schemeClr val="dk1"/>
                </a:solidFill>
              </a:rPr>
              <a:t>такими</a:t>
            </a:r>
            <a:r>
              <a:rPr lang="de" sz="2800" b="1" dirty="0">
                <a:solidFill>
                  <a:schemeClr val="dk1"/>
                </a:solidFill>
              </a:rPr>
              <a:t> </a:t>
            </a:r>
            <a:r>
              <a:rPr lang="de" sz="2800" b="1" dirty="0" err="1">
                <a:solidFill>
                  <a:schemeClr val="dk1"/>
                </a:solidFill>
              </a:rPr>
              <a:t>были</a:t>
            </a:r>
            <a:r>
              <a:rPr lang="de" sz="2800" b="1" dirty="0">
                <a:solidFill>
                  <a:schemeClr val="dk1"/>
                </a:solidFill>
              </a:rPr>
              <a:t> </a:t>
            </a:r>
            <a:r>
              <a:rPr lang="de" sz="2800" b="1" dirty="0" err="1">
                <a:solidFill>
                  <a:schemeClr val="dk1"/>
                </a:solidFill>
              </a:rPr>
              <a:t>некоторые</a:t>
            </a:r>
            <a:r>
              <a:rPr lang="de" sz="2800" b="1" dirty="0">
                <a:solidFill>
                  <a:schemeClr val="dk1"/>
                </a:solidFill>
              </a:rPr>
              <a:t> </a:t>
            </a:r>
            <a:r>
              <a:rPr lang="de" sz="2800" b="1" dirty="0" err="1">
                <a:solidFill>
                  <a:schemeClr val="dk1"/>
                </a:solidFill>
              </a:rPr>
              <a:t>из</a:t>
            </a:r>
            <a:r>
              <a:rPr lang="de" sz="2800" b="1" dirty="0">
                <a:solidFill>
                  <a:schemeClr val="dk1"/>
                </a:solidFill>
              </a:rPr>
              <a:t> </a:t>
            </a:r>
            <a:r>
              <a:rPr lang="de" sz="2800" b="1" dirty="0" err="1">
                <a:solidFill>
                  <a:schemeClr val="dk1"/>
                </a:solidFill>
              </a:rPr>
              <a:t>вас</a:t>
            </a:r>
            <a:r>
              <a:rPr lang="de" sz="2800" b="1" dirty="0">
                <a:solidFill>
                  <a:schemeClr val="dk1"/>
                </a:solidFill>
              </a:rPr>
              <a:t>; </a:t>
            </a:r>
            <a:r>
              <a:rPr lang="de" sz="2800" b="1" dirty="0" err="1">
                <a:solidFill>
                  <a:schemeClr val="dk1"/>
                </a:solidFill>
              </a:rPr>
              <a:t>но</a:t>
            </a:r>
            <a:r>
              <a:rPr lang="de" sz="2800" b="1" dirty="0">
                <a:solidFill>
                  <a:schemeClr val="dk1"/>
                </a:solidFill>
              </a:rPr>
              <a:t> </a:t>
            </a:r>
            <a:r>
              <a:rPr lang="de" sz="2800" b="1" dirty="0" err="1">
                <a:solidFill>
                  <a:schemeClr val="dk1"/>
                </a:solidFill>
              </a:rPr>
              <a:t>омылись</a:t>
            </a:r>
            <a:r>
              <a:rPr lang="de" sz="2800" b="1" dirty="0">
                <a:solidFill>
                  <a:schemeClr val="dk1"/>
                </a:solidFill>
              </a:rPr>
              <a:t>, </a:t>
            </a:r>
            <a:r>
              <a:rPr lang="de" sz="2800" b="1" dirty="0" err="1">
                <a:solidFill>
                  <a:schemeClr val="dk1"/>
                </a:solidFill>
              </a:rPr>
              <a:t>но</a:t>
            </a:r>
            <a:r>
              <a:rPr lang="de" sz="2800" b="1" dirty="0">
                <a:solidFill>
                  <a:schemeClr val="dk1"/>
                </a:solidFill>
              </a:rPr>
              <a:t> </a:t>
            </a:r>
            <a:r>
              <a:rPr lang="de" sz="2800" b="1" dirty="0" err="1">
                <a:solidFill>
                  <a:schemeClr val="accent1"/>
                </a:solidFill>
              </a:rPr>
              <a:t>освятились</a:t>
            </a:r>
            <a:r>
              <a:rPr lang="de" sz="2800" b="1" dirty="0">
                <a:solidFill>
                  <a:schemeClr val="dk1"/>
                </a:solidFill>
              </a:rPr>
              <a:t>, </a:t>
            </a:r>
            <a:r>
              <a:rPr lang="de" sz="2800" b="1" dirty="0" err="1">
                <a:solidFill>
                  <a:schemeClr val="dk1"/>
                </a:solidFill>
              </a:rPr>
              <a:t>но</a:t>
            </a:r>
            <a:r>
              <a:rPr lang="de" sz="2800" b="1" dirty="0">
                <a:solidFill>
                  <a:schemeClr val="dk1"/>
                </a:solidFill>
              </a:rPr>
              <a:t> </a:t>
            </a:r>
            <a:r>
              <a:rPr lang="de" sz="2800" b="1" dirty="0" err="1">
                <a:solidFill>
                  <a:schemeClr val="dk1"/>
                </a:solidFill>
              </a:rPr>
              <a:t>оправдались</a:t>
            </a:r>
            <a:r>
              <a:rPr lang="de" sz="2800" b="1" dirty="0">
                <a:solidFill>
                  <a:schemeClr val="dk1"/>
                </a:solidFill>
              </a:rPr>
              <a:t> </a:t>
            </a:r>
            <a:r>
              <a:rPr lang="de" sz="2800" b="1" dirty="0" err="1">
                <a:solidFill>
                  <a:schemeClr val="dk1"/>
                </a:solidFill>
              </a:rPr>
              <a:t>именем</a:t>
            </a:r>
            <a:r>
              <a:rPr lang="de" sz="2800" b="1" dirty="0">
                <a:solidFill>
                  <a:schemeClr val="dk1"/>
                </a:solidFill>
              </a:rPr>
              <a:t> </a:t>
            </a:r>
            <a:r>
              <a:rPr lang="de" sz="2800" b="1" dirty="0" err="1">
                <a:solidFill>
                  <a:schemeClr val="dk1"/>
                </a:solidFill>
              </a:rPr>
              <a:t>Господа</a:t>
            </a:r>
            <a:r>
              <a:rPr lang="de" sz="2800" b="1" dirty="0">
                <a:solidFill>
                  <a:schemeClr val="dk1"/>
                </a:solidFill>
              </a:rPr>
              <a:t> </a:t>
            </a:r>
            <a:r>
              <a:rPr lang="de" sz="2800" b="1" dirty="0" err="1">
                <a:solidFill>
                  <a:schemeClr val="dk1"/>
                </a:solidFill>
              </a:rPr>
              <a:t>нашего</a:t>
            </a:r>
            <a:r>
              <a:rPr lang="de" sz="2800" b="1" dirty="0">
                <a:solidFill>
                  <a:schemeClr val="dk1"/>
                </a:solidFill>
              </a:rPr>
              <a:t> </a:t>
            </a:r>
            <a:r>
              <a:rPr lang="de" sz="2800" b="1" dirty="0" err="1">
                <a:solidFill>
                  <a:schemeClr val="dk1"/>
                </a:solidFill>
              </a:rPr>
              <a:t>Иисуса</a:t>
            </a:r>
            <a:r>
              <a:rPr lang="de" sz="2800" b="1" dirty="0">
                <a:solidFill>
                  <a:schemeClr val="dk1"/>
                </a:solidFill>
              </a:rPr>
              <a:t> </a:t>
            </a:r>
            <a:r>
              <a:rPr lang="de" sz="2800" b="1" dirty="0" err="1">
                <a:solidFill>
                  <a:schemeClr val="dk1"/>
                </a:solidFill>
              </a:rPr>
              <a:t>Христа</a:t>
            </a:r>
            <a:r>
              <a:rPr lang="de" sz="2800" b="1" dirty="0">
                <a:solidFill>
                  <a:schemeClr val="dk1"/>
                </a:solidFill>
              </a:rPr>
              <a:t> </a:t>
            </a:r>
            <a:r>
              <a:rPr lang="de" sz="2800" b="1" dirty="0" err="1">
                <a:solidFill>
                  <a:schemeClr val="dk1"/>
                </a:solidFill>
              </a:rPr>
              <a:t>и</a:t>
            </a:r>
            <a:r>
              <a:rPr lang="de" sz="2800" b="1" dirty="0">
                <a:solidFill>
                  <a:schemeClr val="dk1"/>
                </a:solidFill>
              </a:rPr>
              <a:t> </a:t>
            </a:r>
            <a:r>
              <a:rPr lang="de" sz="2800" b="1" dirty="0" err="1">
                <a:solidFill>
                  <a:schemeClr val="dk1"/>
                </a:solidFill>
              </a:rPr>
              <a:t>Духом</a:t>
            </a:r>
            <a:r>
              <a:rPr lang="de" sz="2800" b="1" dirty="0">
                <a:solidFill>
                  <a:schemeClr val="dk1"/>
                </a:solidFill>
              </a:rPr>
              <a:t> </a:t>
            </a:r>
            <a:r>
              <a:rPr lang="de" sz="2800" b="1" dirty="0" err="1">
                <a:solidFill>
                  <a:schemeClr val="dk1"/>
                </a:solidFill>
              </a:rPr>
              <a:t>Бога</a:t>
            </a:r>
            <a:r>
              <a:rPr lang="de" sz="2800" b="1" dirty="0">
                <a:solidFill>
                  <a:schemeClr val="dk1"/>
                </a:solidFill>
              </a:rPr>
              <a:t> </a:t>
            </a:r>
            <a:r>
              <a:rPr lang="de" sz="2800" b="1" dirty="0" err="1">
                <a:solidFill>
                  <a:schemeClr val="dk1"/>
                </a:solidFill>
              </a:rPr>
              <a:t>нашего</a:t>
            </a:r>
            <a:r>
              <a:rPr lang="de" sz="2800" b="1" dirty="0">
                <a:solidFill>
                  <a:schemeClr val="dk1"/>
                </a:solidFill>
              </a:rPr>
              <a:t>.  (1. </a:t>
            </a:r>
            <a:r>
              <a:rPr lang="de" sz="2800" b="1" dirty="0" err="1">
                <a:solidFill>
                  <a:schemeClr val="dk1"/>
                </a:solidFill>
              </a:rPr>
              <a:t>Кор</a:t>
            </a:r>
            <a:r>
              <a:rPr lang="de" sz="2800" b="1" dirty="0">
                <a:solidFill>
                  <a:schemeClr val="dk1"/>
                </a:solidFill>
              </a:rPr>
              <a:t> 6:11)</a:t>
            </a:r>
            <a:endParaRPr sz="2800" b="1"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ctrTitle"/>
          </p:nvPr>
        </p:nvSpPr>
        <p:spPr>
          <a:xfrm>
            <a:off x="685800" y="558554"/>
            <a:ext cx="7772400" cy="147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7100"/>
              <a:t>2. Heiligung wird durch Gott gewirkt </a:t>
            </a:r>
            <a:endParaRPr sz="7100"/>
          </a:p>
        </p:txBody>
      </p:sp>
      <p:sp>
        <p:nvSpPr>
          <p:cNvPr id="82" name="Google Shape;82;p18"/>
          <p:cNvSpPr txBox="1">
            <a:spLocks noGrp="1"/>
          </p:cNvSpPr>
          <p:nvPr>
            <p:ph type="ctrTitle" idx="2"/>
          </p:nvPr>
        </p:nvSpPr>
        <p:spPr>
          <a:xfrm>
            <a:off x="739125" y="3006854"/>
            <a:ext cx="7772400" cy="147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7100"/>
              <a:t>2. Освящение совершается Богом</a:t>
            </a:r>
            <a:endParaRPr sz="7100"/>
          </a:p>
        </p:txBody>
      </p:sp>
    </p:spTree>
  </p:cSld>
  <p:clrMapOvr>
    <a:masterClrMapping/>
  </p:clrMapOvr>
</p:sld>
</file>

<file path=ppt/theme/theme1.xml><?xml version="1.0" encoding="utf-8"?>
<a:theme xmlns:a="http://schemas.openxmlformats.org/drawingml/2006/main" name="Antonio template">
  <a:themeElements>
    <a:clrScheme name="Custom 347">
      <a:dk1>
        <a:srgbClr val="FFFFFF"/>
      </a:dk1>
      <a:lt1>
        <a:srgbClr val="B1B1B1"/>
      </a:lt1>
      <a:dk2>
        <a:srgbClr val="FFFFFF"/>
      </a:dk2>
      <a:lt2>
        <a:srgbClr val="C0C0C0"/>
      </a:lt2>
      <a:accent1>
        <a:srgbClr val="FFD740"/>
      </a:accent1>
      <a:accent2>
        <a:srgbClr val="B2FF59"/>
      </a:accent2>
      <a:accent3>
        <a:srgbClr val="FF6767"/>
      </a:accent3>
      <a:accent4>
        <a:srgbClr val="82B1FF"/>
      </a:accent4>
      <a:accent5>
        <a:srgbClr val="EA80FC"/>
      </a:accent5>
      <a:accent6>
        <a:srgbClr val="FF9767"/>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1200</Words>
  <Application>Microsoft Macintosh PowerPoint</Application>
  <PresentationFormat>Bildschirmpräsentation (16:9)</PresentationFormat>
  <Paragraphs>75</Paragraphs>
  <Slides>26</Slides>
  <Notes>26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EB Garamond</vt:lpstr>
      <vt:lpstr>Times New Roman</vt:lpstr>
      <vt:lpstr>Montserrat</vt:lpstr>
      <vt:lpstr>Arial</vt:lpstr>
      <vt:lpstr>Playfair Display</vt:lpstr>
      <vt:lpstr>Antonio template</vt:lpstr>
      <vt:lpstr>Gottes Wille ist  deine Heiligung</vt:lpstr>
      <vt:lpstr>PowerPoint-Präsentation</vt:lpstr>
      <vt:lpstr>Heiligkeit ist der  Status eines Gläubigen </vt:lpstr>
      <vt:lpstr>PowerPoint-Präsentation</vt:lpstr>
      <vt:lpstr>PowerPoint-Präsentation</vt:lpstr>
      <vt:lpstr>PowerPoint-Präsentation</vt:lpstr>
      <vt:lpstr>PowerPoint-Präsentation</vt:lpstr>
      <vt:lpstr>PowerPoint-Präsentation</vt:lpstr>
      <vt:lpstr>2. Heiligung wird durch Gott gewirkt </vt:lpstr>
      <vt:lpstr>PowerPoint-Präsentation</vt:lpstr>
      <vt:lpstr>PowerPoint-Präsentation</vt:lpstr>
      <vt:lpstr>PowerPoint-Präsentation</vt:lpstr>
      <vt:lpstr>PowerPoint-Präsentation</vt:lpstr>
      <vt:lpstr>PowerPoint-Präsentation</vt:lpstr>
      <vt:lpstr>3. Heiligung ist ein aktiver Lebensstil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Gottes Wille ist      deine Heiligung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Gottes Wille ist deine Heiligung</dc:title>
  <cp:lastModifiedBy>Michael Rerich</cp:lastModifiedBy>
  <cp:revision>2</cp:revision>
  <dcterms:modified xsi:type="dcterms:W3CDTF">2021-12-04T08:54:48Z</dcterms:modified>
</cp:coreProperties>
</file>